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58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0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5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2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9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4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0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3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3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2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1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1468-D564-436C-84F1-E169ED64CA52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C1D3-54FA-4CC5-94EA-051EB5B24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rgolife.pro/" TargetMode="External"/><Relationship Id="rId2" Type="http://schemas.openxmlformats.org/officeDocument/2006/relationships/hyperlink" Target="http://www.mett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900" y="365125"/>
            <a:ext cx="9105900" cy="66143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Работа с сервисом «Конфигуратор кресел»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0" y="868384"/>
            <a:ext cx="11077575" cy="1756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1800" dirty="0" smtClean="0">
              <a:effectLst/>
            </a:endParaRPr>
          </a:p>
          <a:p>
            <a:pPr marL="0" indent="0">
              <a:buNone/>
            </a:pPr>
            <a:r>
              <a:rPr lang="ru-RU" sz="1800" dirty="0" smtClean="0"/>
              <a:t>	Данный сервис предназначен для удовлетворения потребности покупателя, в рамках предлагаемых компонентов, и служит для создания индивидуального кресла, которое будет приносить пользу и подходить под любой дизайн. </a:t>
            </a:r>
          </a:p>
          <a:p>
            <a:pPr marL="0" indent="0">
              <a:buNone/>
            </a:pPr>
            <a:r>
              <a:rPr lang="ru-RU" sz="1800" dirty="0" smtClean="0"/>
              <a:t>	Важно! Для облегчения работы с сервисом «Конфигуратор кресел» оптимально связаться с курирующим менеджером, либо продавцом консультантом.</a:t>
            </a:r>
            <a:endParaRPr lang="ru-RU" sz="1800" dirty="0" smtClean="0">
              <a:effectLst/>
            </a:endParaRPr>
          </a:p>
          <a:p>
            <a:pPr marL="0" indent="0">
              <a:buNone/>
            </a:pPr>
            <a:r>
              <a:rPr lang="ru-RU" sz="1800" dirty="0" smtClean="0"/>
              <a:t>	Для </a:t>
            </a:r>
            <a:r>
              <a:rPr lang="ru-RU" sz="1800" dirty="0"/>
              <a:t>создания кресла по своему вкусу необходимо перейти на сайт Компании «МЕТТА» </a:t>
            </a:r>
            <a:r>
              <a:rPr lang="ru-RU" sz="1800" u="sng" dirty="0" smtClean="0">
                <a:hlinkClick r:id="rId2" tooltip="http://www.metta.ru"/>
              </a:rPr>
              <a:t>www.metta.ru</a:t>
            </a:r>
            <a:r>
              <a:rPr lang="ru-RU" sz="1800" u="sng" dirty="0" smtClean="0"/>
              <a:t>  или </a:t>
            </a:r>
            <a:r>
              <a:rPr lang="en-US" sz="1800" u="sng" dirty="0" smtClean="0">
                <a:hlinkClick r:id="rId3"/>
              </a:rPr>
              <a:t>https://ergolife.pro/</a:t>
            </a:r>
            <a:r>
              <a:rPr lang="ru-RU" sz="1800" u="sng" dirty="0" smtClean="0"/>
              <a:t> </a:t>
            </a:r>
            <a:endParaRPr lang="ru-RU" sz="1800" dirty="0" smtClean="0">
              <a:effectLst/>
            </a:endParaRPr>
          </a:p>
          <a:p>
            <a:pPr marL="0" indent="0">
              <a:buNone/>
            </a:pPr>
            <a:r>
              <a:rPr lang="ru-RU" sz="1800" dirty="0"/>
              <a:t>На главной странице сайта в горизонтальной развертке кликаем на Конфигуратор кресел.</a:t>
            </a:r>
            <a:endParaRPr lang="ru-RU" sz="1800" dirty="0" smtClean="0">
              <a:effectLst/>
            </a:endParaRPr>
          </a:p>
          <a:p>
            <a:endParaRPr lang="ru-RU" sz="1800" dirty="0"/>
          </a:p>
        </p:txBody>
      </p:sp>
      <p:sp>
        <p:nvSpPr>
          <p:cNvPr id="4" name="AutoShape 2" descr="data:image/png;base64,iVBORw0KGgoAAAANSUhEUgAABnYAAAOGCAYAAADRaK7WAAAAAXNSR0IArs4c6QAAIABJREFUeF7s3Qd4VVXa9vEHCCT0joA0FUSKvSuOwjh2BRuCFRtiQR3xVWyjYwMLDtgVGzawYxmxjBRFBQXBggo2QJSmCIGElpDvu9dhJyeH0/YpyTnkv97LSwl7r732b+8k8677PGtVmzlzZonRqpxAtWrVbNOmTe6+9d+V2UpKAq+gN45MG5s3vo0bN1rt2rWtVatWVrduXcvJyalMNq6NAAJRBIqKiqygoMB+//13W7dundWsWdP9jKnsn3c8NAQQQAABBBBAAAEEEEAAAQQQQAABBJIVqEawkywh56dSQJOuXpCSyn4T7Utj0T+aJM7NzbUuXbok2hXnIYBAJQl8++23tmHDBhfGEu5U0kPgsggggAACCCCAAAIIIIAAAggggAACKRMg2EkZZfZ0pKAiUz+1nklj80Id/Vuf+O/UqZM1atQoex40I0UAASewcuVK++GHHywvL6802MnUn4E8MgQQQAABBBBAAAEEEEAAAQQQQAABBGIJEOzEEuLvq6xAcLVOYWGh7bvvvlajRo0q68GNI5CtAqrWmTFjhtWpU4eqnWx9iIwbAQQQQAABBBBAAAEEEEAAAQQQQKBUIIXBTolVr17drMRsU0lg7xazyt27heeMQKICXqijfYiKi4ttzZo1dtBBByXaHechgEAlC3z00UdWr149F87qdxVLslXyA+HyCCCAAAIIIIAAAggggAACCCCAAAIJCyQV7FSvXs1q1qhuNWpUd5Pfbn8UDaUkEPJs2lRixZtKrKjYC3oSHicnIlChAl6wo/d648aNtnr1auvZs2eFjoGLIYBA6gQmTZpk9evXt5o1a7pwh2Andbb0hAACCCCAAAIIIIAAAggggAACCCBQsQIJBjslVicv1/Lyck3hzrq1621j0cbSTe81YaZNqmvXzrNNxSW2dv06W7t2vVm16hV7d1wtrMBXX31lu+yyS0bqZMrYgpdhKyoqsvz8fOvVq1dGmjEoBBCILTBx4kRr0KCB+92kfwh2YptxBAIIIIAAAggggAACCCCAAAIIIIBAZgr4DnaqVyuxenXruIqctWvXurvSf+sT0JoMV9OEmSodtIyVmvY1CCxnVWibWJ6t0t+E5557zk477bRKH0e4AWTK2PQue8uwaX8OBTuHHnpoRpoxKAQQiC3wv//9zwU7tWrVKrccW+wzOQIBBBBAAAEEEEAAAQQQQAABBBBAAIHMEvAV7FSvZta4YX0rKCx0y6xpQx0ta1NQUGC//vqrrVq1yu2x06hRI2vbrq3Vrl3bVO2gpuAnNzfXVuWvsZIKDnc0tmeffdbefPNNa9y4sY0ePdpat26dWU+iAkeTbHiioC6vWT1rVL+hNcytZ5tKSmz1hgIrXF1g+X+stMLCwoTvJtmxJXzhkBODg53169e7pdgIdlKlSz8IVLxAKoIdLefGkowV/+y4IgIIIIAAAggggAACCCCAAAIIIIBAeYG4g51q1czq1clzlTdeNY4++bz498U2a9YsW7dunavUUVOlgyb/99hzD2vRooXbo0RVPVr+Rv9eU7hO2/CkvX3++ec2duxYmzNnjh1zzDF24okn2scff2ydOnWyHXbYwVUcaXyV1ZYsWWLDhw+36dOnm6pCojVZ77///nbNNddY8+bNkxpyouGJnm/jts2tfbNt7a+N+fbeis/sp7W/WbGV2A55re3wpvtZ05oNbNmfy+33hb+VVnD5GWyiY/NzjXiODQ12VLHzj3/8I55T3TGffvqpe+/z8vJsn332cRbe90doJ97fffbZZ+77SGGpnjUNAQRSJ/D++++7ih19wEAfNNDvokjfk5Guuueee9rMmTNTNyh6QgABBBBAAAEEEEAAAQQQQAABBBBAIAGBuIIdTTzXyqludevWKV1+TRNjqtCZ+uFUK95U7EKb4KXYNKmtCeq/HXywO09hj/6+Xr26lr96jRUVJzDaOE95++23bcyYMdakSRPr3bu3q7TQ+NS+/vprGz9+vL3zzjtugm/EiBG2++67x9lzag87//zz7YsvvvDV6QEHHGD33Xefr3NCD04kPNEEaMtObaxJ3cZ214Jn7b5FL9naTevLdZ1bvaZd0Pp4u6HD2ba2cK398sNPvsMdv2Mr3lRiUxats0kL19m3f26wnOrVrEuTmnbKTvWsS9OaWzg9ODvfFq8ptlt6NI5q6AU7qjjzlmLzE+yoWk1Nbk8++aSdcsop7ntAk8nBzfvaCy+8YGeffXapl7fMYVIPmpMRQKBUwAt2FJJ7HzIg2OEFQQABBBBAAAEEEEAAAQQQQAABBBDIRoG4gh23BFujBrZmzRp3j5qM1uTYzBkzbcGCBS4g8fbT8RA0ga0lrHbouIPttttu7r+9SW1V86zML/A96R8P8J133ukqJc4880xr27atO0VLxSnsefnll+2vv/6yY4891lXvfPfdd9auXTtr2rSpLVq0yLp16+Y+yV1Rbd999y1dqi7ea8pd1SDJNL/hia7VpE1za928pfX95gab+OfngcurQitQpFWu/a3RbvZa9+GWvzLfFsyf72uofsf2zDerbfwPgfcyuOXmVLMRPZtZq3qBQE/t1Xlr7Lk5q61urRr29NHRK7VSEezoXVJ1W7Nmzdwza9OmTbnKHa9SR++eKnT++OMP9/7pHD/BzgknnGCPPvqou46a/vy3v/3NLr/8cl/2HJy9Anrmr776avbeQAWMnGCnApC5BAIIIIAAAggggAACCCCAAAIIIIBAhQjEFeyoWqdhg/qu0qakZJOrQlCQM/WjqW7vkXBL2mjSWhPU2m+nx0E93M14E9laDmflylW2sTj167GpomXKlCmuWkhBlKpbtLfOrrvuukX1zo8//mjPP/+8vfvuu27SXRPjDzzwQIXA6yJa1ieRluxSQH7DE1Wf7LRTZ7vxl8dt5MJxtnvtHa1fq3/YDT89bBuqbwob7gxs3dvu2uES++GHH0oDwXju1e/YFq2raR8uLLQ+Oze3jk3r2IK/1trAl76z/HVFdsauja1Pp7rusl8uXWe3ffynqcKnXm4NG3Nsq6jDSTbYUXippqBGVT9HHHGEvfbaa+WqdrxqneOPP95VkKmKQN8zan72KQoOdq688krba6+9rF+/fvFwc8xWIrA1Bjsffvih+34It6eNQiztk7bffvvF/QQJduKm4kAEEEAAAQQQQAABBBBAAAEEEEAAgQwXiCvYya1Zw2rWzHGVMF44owk3BTsKTyIFO5q4rl+/vgt2FAbpXB2rCh/tJbKhKPXBTvAeCJdccom1atWqXPWOxqAJQwU6S5cudWGP/mnYsKGbJNS+PBXVgsca794N8R4X7R78hifN27W0vAZ1retn/Wz9hg322d6P207129uAL2+xV/+aYqaSrpCWU62Gzd1vnOWsKbFffom/asfv2BTgKXhSEKIAReHIwNd/taWr19ug/VraPzrk2dI1G+3q95dY47q1bOnqDVZUvMle7Ns+6mNONtjxlmLT+65wR98799xzj1144YWl1W36u4ceesiuuOIKF0R6e1dpYIlU7GhzeO3bRKVORX0HZ851tsZgZ/LkyXbqqae6SqTgAOf111+38847z/Sz4rDDDov7IRDsxE3FgQgggAACCCCAAAIIIIAAAggggAACGS4QM9jRlH2tmoFNpjXZ7e2jo8lqLS+1bOkyNykdvDm899+azG7ZqqV5S45pItsLd/Tv9RtVnRBmLa8k0IKDD133448/Lt1fZ+7cuXbjjTfajjvu6JZj23vvvctdSefOmDHD94baiQ43W4KdHbp3sv/+9akNmnun2cZNtvjg/1rdnNr24PyXbej8h8IGOzIZ2fEyO6354Tbn62/iJvIb7AR3rGqcJ2f+aRPmrrK6tXLsqVM728Z1hXbde7/b8oJie6R/d7tg7De2Zn2RvXL6DmkNdryKHe/7RYFTXl6eCxW7dOnirq2lALVkmkJOhVJq3p4ffit2+vbt697du+++u/S+NNk/ePDg0oqHSZMm2ZdffmnaK0hVPcHt4osvdufOmTPHNAHuhUPjxo2zF1980S315i1t6J2nvYO8FqtCSEGXF1bpv4cNG+auoTFOmDDBdeONQUvSDRw4sHRpsdA/a0zajyj4HP23jgse49ixY61///7l7lNG2mfLOz+0j0h9qxJK52i5RrXgPwffm/4u+M/yDLbWkpBeBUro30UK83Qtr5LwyCOPLLfkWvDf6drBfx/pWXpLtul9OOqoo9z9eOdFu0/v3vRvhfN33HGHXXDBBeXeAQXkqsi86qqrrHnz5lt8j6lKsmPHjnH/PFC4o3dL+6Ip3Ek01NEFCXbiZudABBBAAAEEEEAAAQQQQAABBBBAAIEMF4gj2Cmx2nm1SpeI8sId7fWi/VNmzJjpJqy9Cezg+9W+Ovvsu49b5kwhjyatvYlr/VvBTkmKi3aihSXaV2fkyJFbTFB7YybYCf+27rb77nbL/CdtxK/PmxWX2COdrrJ+bQ6zvT8aYPOKF0UMdi7e9kS7ffsLbdasL+L+Nkg02NHSa/d8uNi+XlxodXNzbNQpu1iT6oV2/8eLbcpP+Tb8hG62Y8MSO+3ZuYFg56zOUceUbMWOgh310aJFC7dk1OzZs931NDk9ceJE99+a4J8+fbr7b+1D9fvvv9uyZcvc94jfYEfhiEILL3hQn16Q44U0mrQfOnSoq1RTKOOFQAoAvD8HhwH67xtuuMGNzwsDgo/V1xWEqMUb7ISGTcEPwQsVttlmm4jBTug96fo6fuedd3bf17/++mvpXkNe36FjDP2zV+0SqW89p0SCHS9oCh6TQh89p9B7DA1hvLHr55VacNDmBXjBfxd8D//973+3COlCn6XuVctUhu7LE+0+Q5/dTTfd5EKrY445xvTf//znP13lo9oLL7xgp5xyyhbfY16ws2HDBrdPWzztvffec1WXQ4YMMe2h5rdSx7tGvMGOlu7U/fhtOkcfGKAhgAACCCCAAAIIIIAAAggggAACCCCQboG4gp3cWjnlghsvxFEFzldffWU//fiT5eTUtBo1qrvxakkp/dOpUyfrvnN3Ky4qdoU5XqijYyoj2Im1jJn+Xkux6b4qomVLxc7uu+9u1//yqN236CWzTSXWsnoT+2ifh+27NfPt5C+vtfXVi6ya+z+zTdVK9HDd875o2xNs2HYX2qzZs+LmTCTY+bNgo904YYEtWbXBmtbPtTtP3sWa1dpgb3211EZ/siTitfvs0tRO33ubsH+fbLBTt25dt+Ra+/bt3UT00Ucf7ZYt1PfF7bff7q557bXXumXa6tWrZ5qMP+2002zBggXu/SsoKIjbTBPut9xyi5tkDw02vOoRhQzDhw8vnfCPJ9jx+lW4Ey3YCa5+Ub/hQh6NQxU5cgjeMyW4akQ37IUeCmm8Cpbgih2FGddcc005G1X/aA8tVSOFW4YuXLATPGbPLFLf6jO0MsYbq4I0b9m94EFp7KFBkf7eG4uCHa9axjsvtBpHXw/eP8k7znumwX8XvBSb93UFeF71Veiz1L3KLHT/mkj3GRpEaSyqgFQljap29O5q2U2vYkf/1hKDXuWaN3YFOwo79f2hdz/e9u9//9u9v6oSuvTSS+M9rdxx8QY70TqP9TskoYFxEgIIIIAAAggggAACCCCAAAIIIIAAAj4FYgY7ZiWmPXZCmxfuKKCZP3++/brwV1u3dq2b1M+rXdvat2/nJrU1ua0WHOp4faV7KbbQSbhYk3IEO+Hfnk7dOturK6bY4B/uCRywqcT2q9PVXtl9uP1c8Jtd8d1IO631kXZwsz1s+M9j7IU/P3BVPKM6Xm6nNT/MvknjUmwbizfZ9W/8Yj8tL7AOzevZ3f13t5rFha5C7MpXf7L5f0QOSPrt08ZO2q1J2JtONthRWKMQp0mTJvbbb7/Z448/btrzScsWet8TCnA0zvvvv9/OPfdc23bbbW3FihVuwlshULzNm8jXEmOhVRheRYsm+TU5r4n80KqbcBU7unbLli3t0EMPLVc9E6tiJ3RZMu8e9HUFF1p6zgtfFHx41SU6LrhaJDRk8UKPSIFEuBDFu3Y8FTsKxjTxHy7sCB1b6J8jLcUWKdjRc1CLFEQFP/dwwY4X4sQb7IR7ltGCnXBLzkUKdrQcZ58+fVwlZDxVLgp2mjVr5sJMLU8YT/OWX1PFjq7jLcsWz7nBxxDs+BXjeAQQQAABBBBAAAEEEEAAAQQQQACBTBWIHeyUmOXWqu6WzdEktBfoBO8doslqTUSvXr3a3ac+uV23Xj0r2rhxi71DFPDoeC3Fs25Dccr3s4lWBUOwE3gN/VbFtGnX1jbVr2HdPjvVNpYE9oLRkmx71N7RRne7xjrWbWMlKtIpMftmzc924MwL3KTtvH1esGpril0VSrzN79gmfrfCHpy0wGrWqG7PXHKg1SouLA1OtMeH3rXgdsD1/3V//OTWo9376r2zoeNLNtjxKnZUnaAwRBPZ3n4yXqWCgh8vsND3j6o/tBRbIhU72gNHE+aa+F60aFHpMmtepc7PP/8cseomNNhRhc7222/v+gjd3yaZYEdVLApvVFmkqp7g4MNbtix0OTk9l+AxRFpCLNyyZ94zjRXseIGS7MMtT6Z+UrkUmyqE1CItHRf8LoZbim3JkiUuHIu0FJt3D97ya+GeZaqWYtP7q73MFOpoqUstiReteUux6XdJ6PdmuPP080D36i2/pmXZTj/9dHvjjTfcsoZ+GsGOHy2ORQABBBBAAAEEEEAAAQQQQAABBBDIZIHYwY6Z5dSoZo0aNiidBNektyanVXmwePFi+23Rb7Y6P9+KN1fnaGJaS/G03ra1tWrVyk1UaxLbq9rR5torV66yjcUp3mDHzC311KtXL7cfQyIVO5pYDlddlI6HmC1LsSmk6LRjJ7vm54fsod9eK6PYVGI1N9WwIxvvb8e1OMhKrMTuWTjWvlu/wC7Yto/dscMl9uOPP/iqPvEb7Fz/6jz7/vdAoBjaeuzYxC4/bLtyXz7p/pnuzy9fsmfUR5pssKMgR98fCpe++eYbF3YqcDnggANcVY6aqnk++eQTtweVAqbu3bvb8uXL3fdLIhU7CnbUFEIEBzn6s67hVcrEqtgJXtItnmAn3qXYvKXVFHCpaXk3bxkzBQQKIIKrRbwHFDqG0GoeLwzSfWnsXvOWWIu1FJuWcvNsIvWdSLCjcYSOKTi4Cl2GLtIydsHLo2k5O29vJO9ZP/DAA+XeZc/Zu7bnEOooF+/ZeQFjtPvURbznlZuba0899ZSr1lFbtWqVW5LNW4pNlV6HH374Ft9jXrATz8/TV155xQYMGGD692GHHVZ6yltvvWXnnHOO73CHYCcedY5BAAEEEEAAAQQQQAABBBBAAAEEEMgGgbiCnerVzBo3rG9rCgpcxY6qMVauXGlff/W1/fnnn+4+Q/dLUJCjpslm7bPTqFEjV72j0ET7LqzMX2Mlqc913B45X3zxhZtk1CSv/qyxNm7ceIugx3tA2s/kpZdeMm1Ar02/K6rpk+4fffSRq4aKVU2kMa1fv94OPvhgmzZtWlJD9Bue6HkrdBg07y4bt+z98tfWM9SD9J5lNbN9G3WzN7vfZWtXF9ovv/zia6x+x3bqQ7Nsw8bNVUQhV+rVvaVd1Kttua/2vW+G1ahezcZenN5gR2GYvlf0/n///fele41okloVB2rPPvusq3JQKywstJ122slVp+h7xM8eO7GANVk/dOhQNxba1ikQvMfO1nKHH3zwgQuMvCAw+L60HFvTpk3toIMOivt2CXbipuJABBBAAAEEEEAAAQQQQAABBBBAAIEMF4gr2NE91MypZnVr17aNRUW2bOlS++yzz93SbFpORxPR3tJs3v16X3PH1Kpp++yzj9s0WyHG6tVrrCiw9U5am8IdhSF//fWXaZ+G0PDkp59+shdffNH0CXDtraFN2bU8UkU1jU8VHGeddVZcwc7o0aNt9uzZFvoJfb/j9RueNGnc2Fq229a2n3aStcltbrvU7Wjj/5hiG7xl2TYPIKdaDTun5dF223aDrHj9Rvvhxx9dpZaf5nds2gdGFS7hmsIShXrBTRVkaqo0i9aSrdjxKhs0+Txv3jwX7MhCAag2mlfTvXpf01h33HHH0qDUq7rwYxfu2NDqnGT74/zMFNgag51USxPspFqU/hBAAAEEEEAAAQQQQAABBBBAAAEEKksg7mCnmpk1bFDXfYJ6yqTJtmFzqONNgIcuX6ava8JdX1e4o6V7DjnkYKvfoL6tyi8sLfBI540r1NGSVF26dHGX0Z4MWv5oypQp9vLLL7sJ92OPPdZOPvlk69ChQzqHErZv7ZVx2223uaoiGUVrCsQUAqnyQst7JdP8hift27c3q59jBRvXWZvagWv/uWGljVn6js1aM8+2zW1uO9Vpb8c0PsCa5TZy78jChQt9hzrq1+/YknGIdm6ywc7UqVPdM1Wgo1DT+/5Qv141jqp6gr/+2WefucodhaU9evRI+ta8Jby8pbiS7pAOMlaAYCf2o0lFsPP888/bqaeeGvtiHIEAAggggAACCCCAAAIIIIAAAggggEAaBeIOdjSGnBrV7fvv5tgvP/9itXJzrUTVGGGqdbzxelU7qlJQyLLDDtvbjjt1saI07K0Tj9GoUaPs6aefto4dO7rN27WvRF5eXjynblXH+A1PunXr5kIK7fuSn5/vLLSsV916da1mTk3356LiIitYU+D2iPGzP0worN+xpevBJBvspGtc9IsAAokJpCLYSezKnIUAAggggAACCCCAAAIIIIAAAggggEBqBXwFO7r0ooULbcH8n7Wxim0M2tsk3FJs3lBVgaAAqH2H7axN23apvQN68y2QKeFJuIFnytgIdny/VpyAQEYLEOxk9ONhcAgggAACCCCAAAIIIIAAAggggAACPgR8BzvqO3/VKvv5px+ssKCgdKm10L1UVKWjQEcT5HXq1rXttu9oDRs18jE0Dk2XQKaEJwQ76XrC9IsAAqECBDu8EwgggAACCCCAAAIIIIAAAggggAACW4tAQsGOd/N/LF9my5cts/xVK23dunW2adMm91dagq127TrWoGFDa7HNNta0WXJ7wmwt2JlyH1999ZXtsssumTKccuPIlLFRsZORrweDQiBhAYKdhOk4EQEEEEAAAQQQQAABBBBAAAEEEEAgwwSSCna8eykqKrINGzbYhvXr3Zdq1apluXl5pqodGgLZKECwk41PjTEjEFmAYIe3AwEEEEAAAQQQQAABBBBAAAEEEEBgaxFISbCztWBwHwh4Aqo+U7ij0HL9+vVWWFhovXr1AggBBLJUYOLEiVanTh3Lzc21nJwcV1lavXr1LL0bho0AAggggAACCCCAAAIIIIAAAgggUJUFCHaq8tPn3sMKKNAJrthRqKPWo0cPxBBAIEsFpk6d6kaucEfBjkIdhTv6h4YAAggggAACCCCAAAIIIIAAAggggEA2CVT7/PPPS7JpwIw1OQEFFpk6kZlJY1PFTnFxsavWKSgosC5duljr1q2Tw+dsBBCoNIHffvvNvv/+e6tbt66r2tFSoVTsVNrj4MIIIIAAAggggAACCCCAAAIIIIAAAkkIVPvwww9LNKFO2/oFEglOmnz2mXUcMcLylizZ+oG4w61GoKR9eyu67jorPuOMreaeuJHkBRYvXmwKeLTEohoVO8mb0gMCCCCAAAIIIIAAAggggAACCCCAQMULVFu7di2pTsW7J3zFig7h8rbbzqotXZrweDkRgUoTyMuztStWVNrluTACCCCAAAIIIIAAAggggAACCCCAAAIIIBBNINHVtQh2suC9Cg5zQoOddAc9devVywIhhohAeIGCNWugQQABBBBAAAEEEEAAAQQQQAABBBBAAAEEMkIgNMgJ/rOfkIdgJyMeZ+RBeMGN/h383zoj3aGOrlG/QYPSwa3Oz89wLYaHAO8s7wACCCCAAAIIIIAAAggggAACCCCAAAIIZK6AF+AE/zv0a7FGT7ATS6iS/j400PGCnYoOdxo1blwqsPKvvypJg8siEL8A72z8VhyJAAIIIIAAAggggAACCCCAAAIIIIAAAhUnECnU8faCjjfgIdipuGcW95WCQ5zQQCcnJ8f0T/Xq1Uv/ibvjRA6sVq3srBK2Y0qEkHMqWIB3toLBuRwCCCCAAAIIIIAAAggggAACCCCAAAIIxCOwadMm8/4pKioy/aMWHOyEhjzh+iXYiUe7Ao8JDnL0gL0/5+bmWl5eXgWOZPOlmCSveHOumJwA72xyfpyNAAIIIIAAAggggAACCCCAAAIIIIAAAhUmsG7dOlu/fr0Ld1TQERryEOxU2KNI7EKhoY6CnZo1a7pARw+0UhqT5JXCzkWTEOCdTQKPUxFAAAEEEEAAAQQQQAABBBBAAAEEEECgogWUBSjg2bhxY+lKXdEqd6jYqegnFOF64UKdWrVqWe3atSt3hEySV64/V/cvwDvr34wzEEAAAQQQQAABBBBAAAEEEEAAAQQQQKDSBdauXWsbNmyIGe4Q7FT6o7LS5dYU7njr6ynQUbBT6Y1J8kp/BAzApwDvrE8wDkcAAQQQQAABBBBAAAEEEEAAAQQQQACBTBHwlmbTKl6hS7N5YyTYyYCn5QU6+ndxcbELdCq9Uqf0DalWJlRSkgFaDAGBGAIEO7wiCCCAAAIIIIAAAggggAACCCCAAAIIIJDFAqrc8ZZlC957h2AnQx6qtwSbV6mjBK5evXoZMjozY5I8c54FI4lPgHc2PieOQgABBBBAAAEEEEAAAQQQQAABBBBAAIGMFVizZo1b4Su0ckcDrpCKnddff9169+6dsUAa2O+//26PP/64vf/++zZjxgxr1KiRdevWzXbddVc799xzrUuXLm78++67r02fPj1l9xK8/JoeUv369d2DSmVbtWqVvfLKK/btt9+6brt27WonnniiNWzYMPZlmCSPbcQRmSXAO5tZz4PRIIAAAggggAACCCB3DlmoAAAgAElEQVSAAAIIIIAAAgggkAKBYcOG2d577209e/a0GjVqpKDH5Lv4+OOPTRU1BxxwQPKdhfSgvGD16tWlwY63LJsOS2uwo1Khc845x7bZZhu7++67U35jqerwpptusrFjx9opp5xiRx11lLVr185VzXz44Yc2efJke+2119zf3XbbbVanTh1TGVQqWmi1jpZgy8vLS0XX5foYPXq028fn2GOPdV9/44033Mtw/vnnx74Wk+SxjTgiswR4ZzPreTAaBBBAAAEEEEAAAQQQQAABBBBAAAEEUiDw22+/2XPPPefm7lWMkZubm4JeE+9i6dKlNmbMGNfBgAEDrEWLFol3FuHM4CXZyu23s3bt2rRsnFJYWGh9+vSxXr162dChQ1N+Q6noUPvZnHXWWdasWTMXPOXk5ITtdsmSJXbSSSe5wEchTyqDHW8JtnRV6+iGLr30Urv++utLX6zFixfbXXfdZffcc09sRibJYxtxRGYJ8M5m1vNgNAgggAACCCCAAAIIIIAAAggggAACCPgUmDBhgitOOPzww92ZmqPPz8+37bff3l5++WVbvny5XXjhhRHn9H1eLqHDn3nmGevcubMrqvjhhx/s9NNPT6ifaCdFqtpJS8WOUI877jhXEaKKnUxtF198sVv6bPjw4TGHuG7dOncv6Qp2VK6Vrr11LrjgAnvkkUfK3WO4r4VF8DVJvswm3T3CFh55h53VLSZpxR2wbJLd/bTZmVf2tODMdM6Yq23GXhk21opT2Xqv5Oud3XoZuDMEEEAAAQQQQAABBBBAAAEEEEAAAQSyUUArgd1+++1u6Ndee63VrFnT5s+fb0899ZT9/e9/tx49erj57rZt29rRRx9dKbeo4glt7aLxKdjRMnEDBw5MS9WO9trRNcrttZPqip2FCxfakUceaVre7OSTT64U1Hgu+vXXX9sJJ5xgX331ldWuXTviKUrcdE9eU3nXypUr47lE1GPSvQzb7NmzXQilJDNaa9mypQvh9txzz/CH+Zokjx3sLJt0t41YeKTdEZT8KGCZ0G6IXdkz9aVquqmw/SvsGbHQjrzjLMukDCrpF8vrYMk469Nqvg0tGWr7bf7aknF9rNX8oVYy1PtKyq6WWR35emfTPPTJk80OOSTNF6F7BBBAAAEEEEAAAQQQQAABBBBAAAEEth6Bzz//3O0Xrzn0bt26uX111LSX/P333++2TWnQoIHde++9brWwdBVMhBPVmFasWGGvvvqqG5u3t87UqVNt7ty5bmx169Z1++6kqqnoZMOGDekLdr788ks78cQT7eGHH7ZDDz00VeNOSz+DBw92id5VV12Vlv5jdRoc7GhJOD3sSEvBxeor3N/rvlQx1alTp6inz5s3z55//nkXxIVtvibJMzHYmWNjrp5he4UEOAqYnrYz0xYmJfLMUnoOwU6AsyQtK01u+agU9s6ebTZtmtmXX5p9/33gzy1bmi1enNJHS2cIIIAAAggggAACCCCAAAIIIIAAAghszQIjR450xSOaQ3/33XftsssuK71dzWdrD/khQ4bY2LFjrUOHDqXhSrpMvvvuO/vmm29Me+qoUqdOnTpu3l2FI96cflFRkb3yyis2Z84c0/Jp2m+nVatWtvPOO9tOO+2U1NDUd0FBgdWoUcOFOwqNUrYU20cffWSnnXaavfDCC7b//vsnNdCKOFlJ2gMPPGC77757RVxui2uEBjtaEk4PJVUt7qXWzCzqsQkFO2eaPf20fetuprkdMeRKUzGOKmeeDnzRta5nDrF2E0bYO8u9r2w+dvkYu3pCOxty5EIb4Z3Q/AgbErSUWrm+Nv/dcvVvZ5arBrI5Y+zqGXuV/5opgHJrs1nPTaGVLdNseLX9zT4tsUBhyxIb16eVzR+62DoM17+9r5tNG17N9rdPSytgAhUx59vYacfEcVxo5Yx3nU/N9t/frtGlh6nvDu76/V/XF3rb2MXjrV9LzytwTuDvvOP308Cs2v6uh9Kvf2r7W/kvBe7Djbm0A12y7P7KOtg8tn5jbVr//vZ677G2+GGzQZlaEeTrnU3gO27+/EBwoxBn+vTAf+tr4dpuu5nNmpXARTgFAQQQQAABBBBAAAEEEEAAAQQQQACBqifw66+/2nPPPWdXX321u3lto3LGGWdYmzZtSjHuvvtuO+mkk0xLlM2YMcMGDBiQVqjrrrvODjzwQOvSpYsLa/Ly8qJeT0vJKQDSqmHTp0+3m2++OanxefvspCXYEeyff/6Z0ADbtWvnypQqsjVt2tQlbIlUySgU+uSTT5IarhfsqFpHD6Zhw4ZJ9Rd6cmUGO+8s72pnbq6QcQHM8rJQJq6l2BTGKNDpWhbSuH680EZ/r+Bnc9CzbM4cs27dbMtgJ0IFUbnzvUBlc6DhhSIuVFGyo6Bnsh1SMtQ6lFvKLBAAXWPD7NPNy50p6Jl8SIkNmB+85Fnk48qviOaFNF5/3nllYU75IClw/Lh+i228S3pC7iOuip0lNm74ZDtkaD9zPej+xvWzxeMDfy5rm8dmY8v+Lq7+U/pKx99ZqoMdhTZPPWU2ZUqgCsfPUowKdv7zHzOl8qreoSGAAAIIIIAAAggggAACCCCAAAIIIIBARIGXXnrJNHffq1cvd8wHH3xgf/31lwtyvKYiE1Wt7LbbbjZq1ChT8JLOpixg0qRJrkCiWbNmcV1q+fLl9uijj7r7SEUhjJahU2GIwp0qXbGjB6CyrSZNmsT1ILyDli1b5kqntI5eMq0ygh0lhGoq/wpuqa/YucNKt9AJ2csm7mAnKLhxYw3uxwU/VhoeRXwOOscV5vS04N17FBLN2KtsjAo0BtnDLiDRfz9l/WzaOLOHFXAo6Jl8SCDkUZgxaPPX9d9PmfULHGj9WpYFQPvFe1y5gYcEM4qUQiqCXCXO8A6BcCVMsOL+PnisfitqwvXpxrjl2JyF3/6T+Ybxc26qgx1dW2HOuHFmo0YFKnQSbUrz99u8x5HCnm22MWvUyEwBkJr+rT/TEEAAAQQQQAABBBBAAAEEEEAAAQQQqGICa9eutdtvv91V63j75uTn59udd97pwpvatWtvIaIl0rp37552KVXeaFm4QYMGuWXWojUVlGi7mqOOOqp0f6BkB5i2YEcDy6Y9dvbaay8bMWKEHXzwwb5M33vvPbvhhhtcCVUyrTKWYrviiitcmqf7Dm5ZEexYyF45XlVP0FJvoc8j/D46YfbcKQ1MDrHJfZ6yDuMH2PxAgmMdngpU4QSqaxTeDLcOi8fbIZP72FMdxrvqHBcKdXiqLFSJ+7jgEW8ZngQHTu7I4GAndLk1rystkxYh+AksFReyBNwW/ZRVIJWNjmCn3Lv1zjtmY8YEgp50tdCwRxV9qvjx1uNUOBSj5DNdQ6NfBBBAAAEEEEAAAQQQQAABBBBAAAEE0iEwdepUe/PNN8N2feyxx1qPHj3Scdm4+5w5c6a99dZbdtFFF1nz5s3DnqfCkAcffNCOO+4422OPPeLuO9qBaV2KzbvwwoUL3cZGN910k5188skpGXg6OrnmmmtMaZ/22fHT7rjjDlMZldbxS6aFBjt169ZNaFm4SGMIF9aoYkelWl27di13WlYEOyGVP6U34L4+0/bcvI9P2Y0pwJlg7UK+Hq5iqDSw+bSfjZvcwcYP3c9V7gyyodZv3PDNFTmBnlVFM7zDp9Zv3GTrMH6oedU5Q/uNs+Gbq378HFc2Xp/BTnBVULiXIJ6KmuCgSH1QsePvW3rJErOHHzZ75BEz/Xe45i3BpoofLeOW6hYa9uTmmnXoEPhH7ZBDUn1F+kMAAQQQQAABBBBAAAEEEEAAAQQQQCAtAqrMUSCiFbOC2/fff29vvPGGXXXVVWm5rp9On3/+eTe+SKHNF198YRrvqaee6qfbqMcWFRVZQUGBm9vXcmwpXYot+MoKPvQAzj//fDvnnHNSdgOp7Gj+/PluDb5Zs2bZdtttF1fXwttzzz3t6aeftn322SeucyIdFBzsKHHThku1atVKqs/gkytzj52FR6ZgKbanv7WuZ3r9BPbKmbnnELuyZwtbNmmMzel2lvV0FW9lAU6LCSH78MzYy+4oXRNOx6oftzbb5nPLxFxgM6237Td0fKA6xwUnqsjoF1iSzTvUhSHTrPd+Q10AFFimbJC5I92SbJsPjOc4F6SMs36LdZ7PYGfz8mhle+yEvDpxBDuhFTzuz/33C+wZFGNsgTBsf7NPN1czueP72+ulexOl7FX231E6lmKLNQpV76iKR9U8wW3CBLMjjij/NW+fnuCwRxWA69YFAqJklnqLNE4v7FGVz777Bo7yQqfg5eFi3Sd/jwACCCCAAAIIIIAAAggggAACCCCAQBoEfvrpJ3vxxRdt6NChLrgIbppLHz58uPXt29d22GGHNFw9/i7vu+8+69Onj7Vt2zbsSYsWLbLXXnvNBg8eHH+nMY7csGGDrVu3zoU6aQ12NI7CwkJ3g9ocSA8jE9vll19uqjAaO3as5eqT7jHaeeedZ1rLThs4paIp0NFLWVxc7B6It25gKvrO1GAnEMQ8bd+alQU3rurmHVvuLau2fIxdPaGdHdH8HXtHB6p1PbMspCldhs37q0AApL1znrbAcaH76LgjI+y54/7OLUmmnGKoBXZACQQX08YudnvvlLWQQMPbC2fa5iXQSg+M47ikgp2yMV4TNLphXtDijUt/WRq2BMYU+JICmbI/q4vew4aZ/nJoXMGOZ7b56r3H2qf9xtn+oUu9peJl9ttHZQQ73hgVymgfHgU9Cm5mzSrbP8fvfUybFgh75s8P/KM2ZUrg38Ff89tvtOO9sEdLwe26a+BIb9+f4OXhUnlN+kIAAQQQQAABBBBAAAEEEEAAAQQQqPICzz77rLVp08YOibACzcSJE23x4sV22mmnVZqV5vKvv/56u/HGG0uLNBYsWODm+DtsXkFHIczNN99st956a8rGuWbNGlOWoIodhV4u3Fm7dm1Jyq4Q0tHGjRtdxU7r1q1NS5hlWlMJk1K+X3/91V599dWIKdtff/1ll156qa1YscJUatVQ+12koOmB64F4/6SqXw1NS+HpJe/UqVPUkaosbNz/n4TW8WFbZUySK7iZ0M6GXNnTom9DFeHWIizbprBnQrtA1Q9tKxaojHc2lFOBjMKdPn3MFIiks02eHOhdoZIqftavN1MoFPy1VF/fC3u0FFznzoHevX1/gpeHS/V16Q8BBBBAAAEEEEAAAQQQQAABBBBAYKsUUBgyZMgQ05Yl4ZpW0xo5cqRdd911lXb/f/75p40ePdoVsvz+++/27rvvukoaNa3Idfjhh7ssZNiwYTZo0CBr3LhxSsaqYhOvWiftFTveiBVeKG0744wzUnITqe5EoYrKp0aNGmXagKlnz54uFdS4tR7ejBkzbMyYMa50Sg8jtAwsmfGELsempdj0AqSiaSMnlXxpWbxorWXLlq6yavfddw9/WGVMkicZ7GgfHVXulA9wVCk0w/a64yzrlgpg+shcgcp4ZzNXIzAy/YLxwh5vKbhVq8r2/fG+lur78MIefWKhfftA796nLoL3Akr1dekPAQQQQAABBBBAAAEEEEAAAQQQQACBFAuoSGLChAnWrFkzW7lypR122GHWefOHnr/77jt7//33XZijOfljjjnGdtxxx6RHoOBIVUDllmGrVi29FTtJj7oCO1i2bJk9/vjjrnpl3rx57spdu3a1/v3729lnn21NmzZNy2hCq3YaNGiQ0vAo6UFXxiR5ksFO0vdMB9ktUBnvbHaLlY0+eI8fbym4pUvL9v3xvpbK+w3e40dLwW2zjT7iEKgAUvOWh0vlNekLAQQQQAABBBBAAAEEEEAAAQQQQAABnwKqGlIxhYokunULXz4wZ84cmzVrlp1wwglWp04dn1cof7iyg/z8/C2qdXRUWpdiS2rUVeTk0KqdVO+1kzQjk+RJE9JBBQvwzqYfPHiPH28puAULAnv/BFcHpXIkwXv8aCk4LYkZ+rV0L3uXyvuhLwQQQAABBBBAAAEEEEAAAQQQQAABBKIIeHvrhFbrEOxkyGvjVe3o38XFxW7jpdq1a2fG6Jgkz4znwCjiF+Cdjd8q3Ud6+/4Ehz1z5wb2Alq5smwpuFSOI3iPH1X95OaahX4tRUtepnLY9IUAAggggAACCCCAAAIIIIAAAggggIAnsHbtWrcEW40aNdwKX97eOt7fU7GTAe+KV7UTvCybgh0FPJXemCSv9EfAAHwK8M76BMuAw709foLDni+/DIQ/wcvDpXKowXv8HHxwoGfva8FLwaXymvSFAAIIIIAAAggggAACCCCAAAIIIIBADAEFOgp2tthXJ2jek2AnQ16jcOFORlTuMEmeIW8Iw4hbgHc2bqqsO9Db4yc47JkyJXAbwcvDpfLGvD1+FPbsu2+gZ+9rwUvBpfKa9IUAAggggAACCCCAAAIIIIAAAgggUCUFCgsLbePGjVFDHcEQ7GTQ6xEa7ujPOTk5lpeX5x5kpTQmySuFnYsmIcA7mwTeVnKqt++PF/asX2+mUEjNWx4u1beqfX8U9OifXXcN9O59LXgpuFRfl/4QQAABBBBAAAEEEEAAAQQQQAABBLJeYNOmTbZu3TorKioqt/SalmHTP6GNYCfDHnlwuBO8907NmjXd0mwKeiq0MUleodxcLAUCvLMpQKwCXQTv++OFPatWle374y0Pl2oK7ftz2WVm/fqlumf6QwABBBBAAAEEEEAAAQQQQAABBBDIMgEFOVp6TVU6wXvpeIFOuFBHt0iwk4EPOjTcCf6zHqTCHW2a5P0T6eGm5NaYJE8JI51UoADvbAViV4FLBe/74y0Ft3RpoPJHzfuaHwpV9fz1l58zOBYBBBBAAAEEEEAAAQQQQAABBBBAIMsFNM9fXFxc+o9CHX0tOMQJ/e9It0ywk6Evgx6oWnCoE/xn77+D/52OW2nUuHFptyuZiEwHMX2mWIB3NsWgdBeXQPVly6z6vHnu2JypU92/q//6q1VfuLDc1/SHDSecYIWPPx5XvxyEAAIIIIAAAggggAACCCCAAAIIILB1CHgFGsH/Dv3v0GMi3TnBToa/E8EBj4Ya6c/puo36DRqUdr06Pz9dl6FfBFImwDubMko6QgABBBBAAAEEEEAAAQQQQAABBBBAAIEUCoQLd9R9vIGON5SIwU5ogJDCsdNVFgnUqVu3dLSFBQVZNHKGWlUFeGer6pPnvhFAoDIE9DN30/3327qzz7a8J5+06pdcYvzvhcp4ElwTAQQQQAABBBBAAAEEEECgKgmEDXY2bdpk+kfrvXlLgenPXthTlYCq+r02a968lOCP5curOgf3nwUCvLNZ8JAYYsoE6s+ZY7mHHGIbXn3V8g86KGX90hEC8Qo0GTbMbMUKK7zhBqtzyy1mTZrYimuuifd0jkMAAQQQQAABBBBAAAEEEEAAgQQEygU7Cm4U4GzcuNGFOrVq1Sr9xysFSuAanJLNAmxEn81Pr2qOnXe2aj73qnjXX35p9vLLZrfeavbBB2a9elVFBe65sgWWLTO78Uazhx82GzTI7N//NmvRorJHxfURQAABBBBAAAEEEEAAAQQQ2KoFSoMdhTpFRUW2fv16y8nJsUaNGm3VN87NxSnAJHmcUByWMQK8sxnzKBhImgVuuMFMFRJ65wl20oxN9wgggAACCCCAAAIIIIAAAggggEDmCLhgxwt1NmzYYA0bNnTBDg0BJ8AkOS9CtgnwzmbbE2O8yQrEG+zouLvvNhsyJHDFWH9WJcbrr5sNHBg4/vrrzQYPLqvGCP5e09+XlMS+k9BzvDOCz33zTbPRo83070cfNTv//LJ+df7cuYG/u/LKwP2cd55Zw4Zlx0Q6f948s86dzZYuLbuH444LhGO77ho4X+fqa2qh19bXNC7PI/huvfGHml54YaCSJfj+vD7eeMPs2GPLepk40ezvfw9/Xe+o0P5HjAg4BPcf67mFe0rjxpn17x8YT7BHrL5i3W+45x38DsZ+YzgCAQQQQAABBBBAAAEEEEAAAQTCCLhgR8uvrVu3zrTcWuPGjYFCoPwkmveneCbtsEOgsgUIdir7CXD9ihZIV7CjiqAzzjDbccfAHSmkUHvoocC/Qyf147nvWMGEwo2XXjIbPjwQ1uiaBx9s1q9f2TW13Jf2cGnXLvD3e+xRFv7EOl+hysKFgfBC/52fXxZ0KdR5++3AtdWGDi1/bX1NJloCT6GMWmiwEnx/Om633QLHBf/+1DkrV5bvR8coUFLApIppL3wLNY3l540x2nML7dMLwp55JmDuVYLF01c895vouxLP+8QxCCCAAAIIIIAAAggggAACCFRRgWqFhYUl3hJszZo1q6IM3HZEASbJeTmyTYB3NtueGONNViBdwU7ouLyKkkjVKfHcR6xgQkHNySeX7RfkhQ5ekKLzgytdQscU63wvQFFYNGWKmRdmeF9XdZBXRRN67XABRbRgRwGJmvZACg52vOc1cmRZdYxCIFX26N5VtRPpgxSx/MI9g1Cj0GMUKAXfd7TnGO0diHS/4dzieVc4BgEEEEAAAQQQQAABBBBAAAEEIgq4YEfVOjVq1LAGDRpAhUB5ASbJeSOyTYB3NtueGONNViBdwU7oMlzeONMZ7IRbuktBS3CwE7yfULigIdQz+Hz9nXfO2LFllUBe+BCtb3lss035YClSsHPggWa1a5v9739bLpXmPa+CArPPPguEOwpFevYMjDxWsBPufYm2FFvocws9P9r7E+87EO1+PVuWYEv2O53zEUAAAQQQQAABBBBAAAEEECgVqLZmzZqStWvXWr169SwvLw8aBMoLMEnOG5FtAryz2fbEGG+yAukKdsItcxYcOqRjKTZVj1x+eVnFTqwQIrSqJtb5q1YFlpc79dTAnjKh++2EVuxoaTZv6blp08z2399swYLAMnBq4YId7UWkpsAm9O+1DFz79oE+tOyZll3Tf+trWp5N49E+QMHXCDaIp2In1nMLNY1WsROrL40n2v1610rkXUn2+4LzEUAAAQQQQAABBBBAAAEEENiKBVyws2bNGmvevLlVr159K75Vbi0hASbJE2LjpEoU4J2tRHwuXSkC6Qp2NOGvaheFHQpEVHERvKxYuMl6naPQxNsTJxQkVjDh7XPj7aET7nyN6bHHzFq02HIPnljnK2hRdbLuKXi/HV1n3LjA8mzBe+wELwunkKNjx/L734QLdtTX7NmB/XJC/37evPLBjf5e1/TMvOBn7tyyvY38BjuxnluoafB9K2ySi3zUYvXl/byNdL/etQh2KuVHAxdFAAEEEEAAAQQQQAABBBDYegVcsLN69Wpr2bLl1nuX3FniAkySJ27HmZUjwDtbOe5cteIFwi1bFryUWOiIwh0fekzwclnevi/a+0VVGUcfHahYibYUW7LBjsbjVeHo314LvqaWZVNAcuWVgbBpyJDydxHpfN2PljzzlnXTWaEVPgo1Bg4M9Be8l088dhqjV8Giah210GDHWwbOq8jRmHbbraxCxwt2Ij3HWMGYrhnruYV7U737VmgWXDEVq69Y9+tdi2Cn4n8+cEUEEEAAAQQQQAABBBBAAIGtWqDa6tWrXbDTqlWrrfpGubkEBeKZzEqwa05DIO0CkTYgT/uFuQACCKRFIN7qpFRfPFowERrepPra9IcAAggggAACCCCAAAIIIIAAAgiECLhgJz8/31q3bg0OAlsKaPPndeuQQSA7BQh2svO5MWoEIgkQ7PBuIIAAAggggAACCCCAAAIIIIAAAkaww0sQXUB7DWivAxoC2SYwaFDZpufZNnbGiwAC4QUqM9h59NGyvWeCR+ctY0aQzFuLAAIIIIAAAggggAACCCCAAAIVJECwU0HQXAYBBBBAAAEEEEAAAQQQQAABBBBAAAEEEEAAAQQQSFaAYCdZQc5HAAEEEEAAAQQQQAABBBBAAAEEEEAAAQQQQAABBCpIgGCngqC5DAIIIIAAAggggAACCCCAAAKZJFBcXGz33nuvvfvuu1ZYWGgbN260du3a2QUXXGC9evXKpKEyFgQQQAABBBBAAIEgAYIdXgcEEEAAAQQQQAABBBBAAAEEqqDA8ccfb23btrUbbrjBmjdv7gRmz55tZ599tl1zzTXWt2/fKqjCLSOAAAIIIIAAApkvQLCT+c+IESKAAAIIIIAAAggggECaBMaNG2fff/992N5btGhhF110UZquXL7blStX2siRIyNeq3fv3rb77rvHHMvatWvt7rvvNlViVFRr3LixXXbZZVEv9+STT9qCBQsqakjuOtWrV7dzzjnH2rRpE/a6r7zyin399dcVOiZdrF+/frbTTjslfN05c+bYm2++aYMHD7a6desm3M9bb73l+hk4cKBdeeWVrp/27dvbnXfeaTVr1rSjjjrKJk6caLVr1074GpyIAAIIIIAAAgggkB4Bgp30uNIrAggggAACCCCAAAIIZIFAvXr1rKCgIOJIn332WTvttNPSficnnXSSKWiI1E488UR7+eWXY47j4osvtgcffDDmcak8oFGjRrZw4UKrX79+2G7ffvttO/roo1N5ybj70hJjhx122BbHz5gxw/bee++4+0nlgY899pide+65CXWpd3WXXXaxn3/+2VXVPPHEEwn1o5MUFur8mTNn2oQJE+w///mPTZo0yR5//HHTe//www+7Z1oR73/CN8GJCCCAAAIIIIBAFRUg2KmiD57bRgABBBBAAAEEEEAAAXMVD9pbJFJr0KCBq+hp1apV2rjGjh1rp556atT+4wl23nvvPTv88MPTNs5IHY8fP96FBOHa8uXLrVu3bqZ/V3Q766yz7KmnntrisuvWrXNjUjhS0e2QQw5x4Umi7fzzzzcFQ15T2Kd3I5G277772vTp0+3999+3G2+80b07H330kZ188slujx2FX2PGjLH77rsvke45BwEEEEAAAQQQQCCNAgQ7acSlawQQQAABBBBAAAEEEMhsgVgVOxp9z5493eC1AEEAACAASURBVJJU6WiLFy+2Ll262KpVq6J2HyvY+eOPP6xr164VHqCcccYZ9vTTT0ccuyp1VLFT0U3Lr3377bdhq4guvPBCV41S0U0hoca07bbbJnRpLZ127LHHljtXfWpptkjLzUW70B577GFffPGFC3ZGjx5tvXr1sqlTp7pqHTV9ffLkyXbbbbclNF5OQgABBBBAAAEEEEifAMFO+mzpGQEEEEAAAQQQQAABBDJcIFbFjjd8LVN1+eWXp/xuFBpp8jxWixXsHHfccW6/lIpsqmJSNZPChXDtkUcesUGDBlXkkEqvpaoYVceEtsqqatI4nnnmGTv99NMT8ohW+XTggQe6QMZvGzBggCmY035M3lJs2itJQaOem6p2VL1z6KGH+u2a4xFAAAEEEEAAAQTSLECwk2ZgukcAAQQQQAABBBBAAIHMFYg32KlVq5Z9+eWXSW16H6qgJa4uvfTSuHCiBTuqthg4cGBc/aTyoEjhia6hZc603JmWPavopnBi5MiRW1y2MpeF01J1WrIu0aZl0hRKRWq6X923n6bqoeOPP94eeugh27hxo1uKbfXq1aZArmXLlm6vpo8//tiqVavmp1uORQABBBBAAAEEEKgAAYKdCkDmEggggAACCCCAAAIIIJCZAvEGOxq9Nq3XRvM5OTlJ38xPP/1k3bt3jzv4iBTsKEDRuAoKCpIek58OBg8ebPfee2/YU4qKikz7t2iZr4puO+ywg33zzTeWl5e3xaVjhSPpGmvz5s1t7ty51rhx44QuEU9wp/vVfev+/bR33nnHVaL985//tM6dO1tJSYm9+OKLLsR85ZVX0rq3lJ9xciwCCCCAAAIIIIBAeQGCHd4IBBBAAAEEEEAAAQQQqLIC8eyxE4xzww032M0335y01z777GOff/553P1ECnbOPPNMt8RXRbZOnTq5if/atWuHvey4ceOsf//+FTmk0mvNmDHD9txzzy2uraXKDjrooEoZ03//+1876qijErq2grudd97ZCgsLY56/33772aeffhrzuNAD8vPz7fHHH7cpU6ZY06ZN3VhVyVO9enXffXECAggggAACCCCAQMUIEOxUjDNXQQABBBBAAAEEEEAAgQwU8Bvs6BamTZvmKlISbTfddJP9+9//9nV6pGDnxx9/tEWLFvnqK9mDFexsu+22EbtZsWKFffXVV74uo3DqiSeeiHiOlqxT2BCtNWnSxFUvhWuqaPITpKkPVbPccccdES952mmn2XnnnRd1TKoI23vvvX1ZBB+ssGb69Olxnz9s2DAbOnRo3MdzIAIIIIAAAggggEB2ChDsZOdzY9QIIIAAAggggAACCCCQAgE/S7F5l4u23FesIWkpN1XrbNq0Kdah5f4+2h47vjrK0INvvfVWUzVUpKb9iC655JIKHf1TTz1lZ599dsRrKkBRkJKudsstt9i//vUvX91rL6jZs2dbly5dfJ3HwQgggAACCCCAAALZJUCwk13Pi9EigAACCCCAAAIIIIBACgUSCXZ0+UGDBrlN5/20devWuX11tL+O30awU7WCHe1PpKow7Vfkt+26665ufyOWUvMrx/EIIIAAAggggICZffWU9R0+ITLFThfY/f/qZS0qGYtgp5IfAJdHAAEEEEAAAQQQQACByhNIZCk2b7Raquvwww+Pe/AXX3yxPfjgg3EfH3wgwU7mBTvXXnut3XbbbQk9z2gnrV271nbbbTebN29ewn2r2uf6669P+HxORAABBBBAAAEEqqzAF/da648OtN8v23LfRls83s672ez2h/pUcLCTbx9cO8S++dsA2zN3oU14Jd8IdqrsG8qNI4AAAggggMDWLnDooYeaJoMvvPBC37f64Ycf2o033mjNmjWzl156qdz5xx13nNvrItoSRZEu+N5777mli1q2bGljx44td5gmyAcMGJDwputLliwxLef02Wef2Zw5c6xjx45uE/XLL7884r4b0WC0p4f6fPHFF7c4TBP0OTk5NmrUKN+2OmHgwIH2ww8/2ODBg+2EE07w3ceQIUPcJ/IjNW2Evv3228fdr/ZE0bui+zrppJPiPk8Hnn/++VZcXBx2fxS9I3rWfpereuSRR2zcuHFh3f2OL9bNJFqxo36bN29uc+fOtcaNG8e6jL377rt2xBFHxDwu0gEEO5kX7KRrKTYtOffAAw8k/K7oRP180rJ/kfYcSqrzkJP79u1ry5cv36LLV199Na7vDe/Ehx9+2F544QX3Ry0p16FDB9txxx2tV69etvvuuyc05P/85z/ue0/7K+nnnPrR3kj6Geq3rVq1ym6++Wb75JNP7JtvvrF27drZHnvs4X7HHnDAAX67s1deecXuv/9+97NaP7O9psq+I4880o3xmGOO8d3vRx99ZLKcMWOGLV682L0DPXr0MAWRDRo08N2ffq9+8MEHpt/9//znP0vPX7NmjftaSUmJPfbYY6YlKv00/V7QGOWQSNOzmDRpkutDY9H/htDShX6exRtvvOH+d4O3/9Y222zj7knLQrZt2zaRYXEOAggggMDWIJCRwY5g823hF1/bwnUNbcd9uhPsbA3vGveAAAIIIIAAAgiEE6hWrZpdccUVNmLECN9Ammg544wzTJ8cv+eee8pN5mgSWxOP+kS43/b000+78ECTMJq8V8DhtdzcXLehfCIbfyuA0QSbgihNaHmfdtfkjCZ+NNHld2JQE6u6T0347LXXXqXj/P33361NmzZuQu6iiy7yS+CCgJ122skts6SlkjRJ6Ld9+eWX9tdff7nTVAGi8E336bVDDjnEV5ea/GvduvUWzzqeTrS5vJ7Zd9995+7La99//73b50PPXO+Sn3b11VfbnXfeWe6edH7Xrl2tRYvULnqQTMWOxqSgKTT8DL3XlStXOgu9p4m2eIOdqVOn2kEHHZToZRI6r1GjRvbLL7+Y/p1oy8Y9dtJRsaPwO54qsHPOOSdsmBrs37lzZ9P3YbqbJsD1vX/dddeVu5Tfn0MKMkaOHOmCYrX8/Hw777zz3PeXggUFPH6aQpGJEyea9mc699xz3alPPPGEC2X0e81PW716tfu94oUY+vn966+/utBaP+P+97//2d///nc/XboPBuh3nn6W6wMEJ598sju/oKDA9HNJv8suuOACX32+/fbbdvTRR7sPXujnqJ6NfsfIUSG2Pvigf/tp+pCIfg/WqVPHBUVee+aZZ9zvSD0nhWeHHXaYn27d74X3338/oZ+Lehf04Qb97wgF5r/99ptpPPrZd9RRR8U1joULF7rfKWeeeWZpJeWUKVNMe2vJLvj3WVwdchACCCCAwNYjkEiwsz7f8tebWY0G1iDSr1rvmNwG1iA3PNf6/HxTN7kNGliEQ0pPpGJn63nluBMEEEAAAQQQQKCcQLLBjias9enXu+66y37++WdXeaGWbLCjShhVeegTvqpaURijlkywo0ofTYwtWLDAVVEEN31aWRNZn376qa83RJ/O1qd3NVZNDHpNgZaWX/rzzz99T5CpD01eavJNwZEmAr/66ivbeeedfY0t+GB9gloh08aNGxPuI5lg548//nChkO4ruDLnqquuskcffdSWLl3qnq2f9n//93929913u0nUdLdkgx2N79lnn3VVAJGaJmxffvnlpG4lnmCnsLDQ7eGjkKUiW7du3dxkeTKNYMfcBL8mmmMFgMOHD3cTz/vtt59Nnz49KvuVV17pfoansyk8+Nvf/mbPPfdcUpcJDXbUmUyaNGlil112mQt94m0KcBTmyGefffaJ97SIx+nnmRy1PF6nTp3KHdezZ0+bP3++7+87BTv6R+frd4L6rl+/flLBTqtWrVylU+jvO/0OV0XNTTfd5Kpx/TQFHAob7733XhfEKOhRU4Civ1NVlLz9VvEmGuyouklB1euvv+6qaxJtOr9Pnz7l7inRvjgPAQQQQGArE/AV7Ky3H1683s57dKn1OKK72VcT7IeON9jd/+pl7cTyxb3Wd86edunSe+26j8y2UeizbJk1OO0+e+Ds7mXhzYqP7Y4Lr7epbXrZ0U2W2thJ623AqPvt7G76/6Nm2qi2H1uPXy+1ssXhFlKxs5W9dtwOAggggAACCCBQKpCKYEeT8vqU8oEHHlhalZBMsKNP1OrTsQpFNCGkiSF9OlYtmWBHwY0meEKXd1O/Wq5FE1mLFi2ybbfd1tcbok/Fv/baa7Zs2TKrWbOmO1fL5hx88MH25JNP+upLB69fv96FRRqPlojThKiWtQsOjvx2WtnBjsarpZg+/vhjZ6z3btOmTS4I7Nevn5sM9NsyJdjRskX6xHysiXEdp8oITaqGNk12n3766TEJFGxE2xMlnsqgZPbwiTnACAdoySxVkCX76fZsDHZSvRSbfoa9+eabUR+FlpdU1YWq/X766ScX5GnprkhN34+q4vKzPJXfdyGdwY6WBdXPW/0c0dKV8TYFTQqFvv7663hPiXpc+/btXWCiio7Qpg8p6AMAodWdsS6sUEdVpXqOCl0URCkkSbRiR2NTlZSCD/3uCm2qZpGJ3xBWv19VQTl+/Hj3O1S/s73ATcv96Z3U929oxVas+0802FGw9O2335qqZ5NpWppP//smLy/PBV76/lPQT0MAAQQQQEBhTLx77OS/f72d9lkve+66XhZY8HS9zRzV157v/IyNOKKBC3Za9/7ALnv+Gbv6IG9J1Hz74LYz7NVdH7MHjtGHEr+xh3uPstwR99vZHTd/IG7ReLv44qV24esXWPctgp2F9vaQfgQ7vKoIIIAAAggggMDWKpBMsKPqAlUZqJJDE2unnHKKW9JGnyxOJtgZM2aM20dHS7douTd9wleBgCYdEw12FCZoYjHSJKt3zUSW8pk2bZrtv//+bqzaC0dLumnCUEvb6Ot+myb5zzrrLOeqyiKNWcvtJFLV4l07E4IdLUP0j3/8o3Q5Hm85oHCfbo/HzAt2go9VuKgJ6lS3aBU7CmxUuaWKFE0kRmv63tD3SHDTu6lz9b5Hawr5VJETbQm1WBU7WorP71JVqbDUUnyqZki2ZWOwk8ql2LScl342RGtaCkuT8tttt13pYVqKatCgQVHPUyCh8/wuwRXvM9XPX73rwU0ViX6XqvS+7zXJrgpEVdvoe16/Mx566KF4h+OOU4CuJTT/+9//uj9r3zUtG+Y1XSveJbt0jn6fqkpk9OjRW4zjnXfecXvi6IMFCrPjbapAUkVVUVGRWxpO30ezZs1yHx5IZCk2L2CaPHmyC8NCW//+/d3eZX4qIfWzq2HDhvb888+7wF4GCnX0e1Vhj0IphV5a/k3LgvppiQY7et9UNRX689bPtb1jVXGqD1bo2amCWP9bRB+20Lur7zcaAggggEAVFYg72Flub19+ia26/AXr3yHIav5Y6/tcO3vmugMtV32NbmezH+pj5RaUXjzezrvZ7HZ9/at7bbc397TpOr60m/U29bYz7dfT1HdwxY6CozPtiQ79CXaq6OvJbSOAAAIIIIBAFRBIRbCjpc20QbQmnPXpWE3iaI8TbRatvQH8Ni9k0WRK06ZN3T4zmjhXtYMmsvTpZS0x5Kep+kfLuWkiJtyG45o8U/iR6JI8WspNE6PaZFmTWgq6FFgk0jTZprDA+1S+9qXR0kuJ7EPjXT8Tgh1NFGqyWZNimgBUEKiJXoV2ibRMqtjR+6nl8vSpdE3ARmv6tL1CGq8p7NEka7SmShdN5moD8ESDHX3CX5vMJ/sJdr/PSs9bE+/6WZNsy8ZgJ1UVO9qrRXsw6TlGa5H2XNEeI9rjJFpTNYgm/tPRUlWx433fq6JRFlqOURWX+r3gt6myRFUw+nmtpv3i9DtA3yNaNlEW3r47sfrWzzd98KB3795h99NSKHDqqae6n+va1yfe5v1u0p5CqsDq2LGj++CEPkBQu3Ztt5SlKoHibV51oH5XHXvssVucpvdE1V6qVIm3eXvCaQm2Hj16uN+1CrcUKGpPHYWb+jmgCs1XX3013m7dcYkGOwp1tGSd9thJZVP4qfdClVQK6MJVAKfyevSFAAIIIJDBAnEHO9/YqD0G2v92amu1Q29n1wvssat7WYOIfZWFNW3fusQOG7ncdtxiK9EGdvyNo61/Z+/YCyx39CV2x/pB9tglRrCTwa8QQ0MAAQQQQAABBJISSGWw4wUQ2nNHk0eaGEtFsKMlnLQUij71702K+w12hKTgRZOLmhALbZqg0ae2tfl1Ik1hkT7prY2WNfmq/S2CP/kdb5/6NLAm38M1TZiFG3s8fWdCsKNx6hnqk/Y//vijtWnTxi3XE6sCIdL9VWSwoyoG7U0Trmny0Ku2uf3222MuNRS8LJk3aRvtGebk5JiqwhQaKSBJNNhR4KjllyqyyU1VTAp+U9GqarCj0EAT43oPojXtcaLKkHBt+fLl1rlzZ1dJEa2pkk6VJaluqQp2QvfY0c82/fzVEme77rqrr2HrPhWYhu5XpA8nKEBROKHvm3ib9unRzwJ9CCG0ad84VX0oMFEwE28LDXa8ykcFOgMHDvQd7HghjLcHU+g4FMroZ4yWF423qdJVS5/pd7U+5KClKRWoKIjWXl763asKl99++82FRn5aosGOKo/0LuvZKgBLddO+O9qjSJW0NAQQQACBKioQd7AToWInmC1Sxc78sXbGyEY2YuSRESp2gjtRsPOBtbt/oY2df7Y9c9melmszCXaq6OvJbSOAAAIIIIBAFRBIZbAjLoUZmmTTpL3W709FsKN+NbmmKg9VsmgiL5FgR5vXa5Io9FPYWjJNS3hp75Jbbrkloaeuio3WrVu7SS1NbmkZNS1N47ddccUVboNpTUZpTX+v3X///W7viESXLcuUYEdVWFpeTlVYmvCPtfxYNL9MDHY0Xi3tpD0lojW9Jwo/d95555ivSPBG5okGOxMmTPC1pFTMQcV5gD6xr8nnVLWqGuxoOatYP/MUFmjSXt9fkZq3EXy056FqS4X0TZo0SdVjc/2kK9jZsGGDCz3XrFnjquYUtMbbtEzX3//+d9PPEhl7LdFgx1tuTb9HgvfC0ri0LKc+7KBAxk8LDXZ0rkIF7ZWjwE97e/mp2NH52s9LH2TQBwW0/5LXVFkzbNgw17eWE423eUsEKuTQ++P9Tg3+MIKqZfX+Kdzx0xINdrSsnu5N/zskONDW1/Wu6HdQPE0Vyfo9FfyzWufrwybaLy3RD1vEc22OQQABBBDIcIG4gx2z9R/dYge/srO9eHcfa5cTuK/8uTNtaZs9rVNd27zHzpN2/MjX7YETN38gqmihvXZlP5tx9Dt22z+0785CG3vmYFs2+Bm7bO/N+/AULbeZ3661PXfROQp2etuTJ95vb4zsY4FeCHYy/C1ieAgggAACCCCAQOICqQ529GlwLW2jfycalIQuxaa706fN1a8qajTxpOWNEmkKnW677Tb3CWItm6OmIEaBlJbzSaZpLyBVoGgiShNdfpv2i9CkrCb/QpeLW7lypZswU7gzYsQIv127MEzhkK6RaFNYpfBK+zyov0Sb9mXS/kyRlsWLt19NdGsyVhuBBzft46MJylS2aHvsKMDT8/GaqpEU3GhZp2hN1SyxltXae++9y33CPdFgR3s/+fkEfirstDeJt3dJKvpTH9kY7GizeI070aZQIJ5KFG+Pr1jXUYVcrJ9PJ510UtjlxGL1He3vFezo548qGoObKkfinWTXeaEVO/qaAm8ZqWJp/PjxvoapSX/9XFU1U6NGjdy5XuWkxqYqHD9NH0DQ7z4FY17IpKog/X7Qe+B3D6NwwY4qQ1VRJM9IS+9FG7OCCv0OfeGFF9zPKjV9Tf/onrVXl5+m38l6z7VcnLfkopaXVKWe9gJSU9il5fOCj4nnGokGO+r7vffeK92fSPspqen3vT4oEhzkRRuHvle0dKbeW1Vben0o2NGz1vJyNAQQQACBKirgI9iR0MJ3brEr755h1iLPrHidrW1+vA27fYB1V0ajviZ2t/eavmrXjF9uteuarV1mtvfgW+3q3p3K9tTJ/8aevHqwPbWihW1Tw2xtQa7tfeGt9q8jNgc7l/9qx5eGOroqwU4VfTu5bQQQQAABBBCoCgL6ZK6qaxSa+G0KW/Tp19CJdS1Do4oThSf6x2/Tp371ifHQflXhsWzZMjdRlOzSTppw1tg1OabJQL+TbeHuyRu39kNJZLJHoZUqPbSfjkKc0KZlbTRppk+n+236BLo+Ke3nU9jhrqHJOpnpnUm0af8KTcR269YtanVBrP5//vlnt/RdaNMEXujkcay+Yv19vEuxef14S/PF6jfa36tiSxPCep+8lmiwo7003nrrrYiX0yfpjzvuuGSGWyHnZmOwk8weO6pG0cS7KnGiNYXBqkiMp2nyXu+Ugtpo7ZlnnnGVHalqWrZq/fr1W3Sn+/NTHaSfZdqbS3uRBTftfaKKwP32269ctWM841dVhqpfFAppKUz1nezvBO03oxBBv6u0z4wXGsUznuBjdK8Ki0N/H6pvfYBCgZQqRxJp8lL4oXdhjz32MO33lUjTz2L1ocrXSE2/fxSYhd5HrOvpf09o+TotRZho089NLQGn3129evVye/X5afrfHdqHSb9vFOTrPoN/Lvvpi2MRQAABBKq6wHrLz19vltvAGgQ+Yxho5UKiwDG5DRqUBTqhbAX5ll+caw3KdRLettrq1atL9D8A9Qk9GgIIIIAAAggggAACCCBQlQT8Bjuy0SSpgrBEm7efVPD5BDu32g033BCRVHuYJLK3VaLPSOepSk/VGJFaMsGOlmbUexCtaVJfk99apjLepvdSE9wKMyI19ff1118nHaLHOyaOQwABBBBAAAEEqqxAtOqfJFEIdpIE5HQEEEAAAQQQQAABBBDIXoFEgh19gl2f6k5kHyF9ql37f3jLGnlyBDtVJ9hRNaXCwWjhi96LSZMm+a6C0Hla0kzLKkZrqpLQOxf6HmbvdzIjRwABBBBAAAEEMlCAYCcDHwpDQgABBBBAAAEEEEAAgawXSCTY0U1reSztEeGnRauUINipGsFOvMulaW+Ye++918/rVXqslnnTvjSq9onWktnTLKGBcRICCCCAAAIIIFDVBOZPtId/6GiD/qG9clLbqNhJrSe9IYAAAggggAACCCCAQBYJaE+GgoKCsCNWELNq1aqId3PCCSfYa6+9FvfdamkvbXAfriUa7PTu3dveeOONiGO47bbbktrDIp6ba9y4sQsSkmnZuMfOtddea/L107S3zXPPPRf1lE6dOrk9XGrXru2n63LHal+anXfeOeb52utJm8XTEEAAAQQQQAABBLJLgGAnu54Xo0UAAQQQQAABBBBAAIEUCkQLdrSZ9sqVKyNe7c8//7Tu3bvbkiVLYo5IAYw2cI/UEg12+vTpY6+//nrM66f7AG1C3rx584Qvk43BznXXXWcad7ztpZdesr59+8Z7uK/jHnnkERs4cGC5c+688067+uqro/bTpUsX++KLLywvL8/X9TgYAQQQQAABBBBAoHIFCHYq15+rI4AAAggggAACCCCAQCUKJFOxo2FPmDDBjjrqqKh3oMBjzpw5UYOPRIOdWBU7FUHbr18/Gzt2bFKXysZgx0/Fzm+//WbdunWLWgGWDODHH38ctjKrR48epr+L1i677DIbOXJkMpfnXAQQQAABBBBAAIEKFiDYqWBwLocAAggggAACCCCAAAKZI5DoHjvBd3DuuefaE088EfGmVKmjACZaSzTYOfbYY+2tt96qNNC2bdu60Kp+/fpJjSEbg52hQ4ea9qmJpx1yyCE2ZcqUeA71fUy0cSxcuNC6du0acblB72KTJk0yjZGGAAIIIIAAAgggkB0CBDvZ8ZwYJQIIIIAAAggggAACCKRBIBXBjvbo0eS5JtFDm/bU0d46sVo2BjvVq1e3Tz75xPbdd99Ytxfz77fmYEfVMP/85z9jGiRywB577GHTp0+3nJyciKc/9thjdv7550ftvmXLlvbtt9+a9kuiIYAAAggggAACCGS+AMFO5j8jRogAAggggAACCCCAAAJpEkhFsKOhKeDQslclJSWlI23Xrp19/fXX1qBBg5ijz8Zg51//+pf9+9//jnlv8RywtQY7c+fOtV122cU2bNgQD4OvY7Qvjqqltt9++5jnHXHEEfbuu+9GPe7oo4+u1OqvmDfBAQgggAACCCCAAAKlAgQ7vAwIIIAAAggggAACCCBQZQWi7bGj5cXy8/PjthkyZIjdc889pcf7Wd4q0WDnuOOOszfffDPuMabqQFXpTJs2LVXdWTYGO9dcc43dfvvtUQ122203+/LLL1PmFNzRww8/bBdccEFcfS9btsw6d+5sK1eujHr8fffdZ5dccklcfXIQAggggAACCCCAQOUJEOxUnj1XRgABBBBAAAEEEEAAgUoWiBbsNGzYMOZEeOjwu3TpYt9//735rWbJpmBHgZcqkdq3b5+yp5eNwc51113nAqlIbdSoUXb55ZenzCi4IwV6r7/+uq++FQDqvFht0aJFtu2228Y6jL9HAAEEEEAAAQQQqEQBgp1KxOfSCCCAAAIIIIAAAgggULkC2vtk1qxZYQex995721133eVrgLNnz7ZHHnnEHnroIV/nrVixws4880xbs2ZN2PMuuugi69u37xZ/p/174tnDx9dgYhx81VVX2VFHHZXKLt0+MaqA2bRp0xb9av8YhSTdunVL6TVjdTZv3jy7+OKLbePGjVscWq1aNbvlllvc8nuRmsK6m266yYqKimJdytffb7PNNu79atKkia/zdLAqyt54442I5ynQGTFihGnPHRoCCCCAAAIIIIBA5goQ7GTus2FkCCCAAAIIIIAAAggggAACCCCAAAIIIIAAAggggEA5AYIdXggEEEAAAQQQQAABBBBAAAEEEEAAAQQQQAABBBBAIEsECHay5EExTAQQQAABBBBAAAEEEEAAAQQQQAABBBBAAAEEEECAYId3AAEEEEAAAQQQQAABBBBAAAEEEEAAAQQQQAABGrzANgAAIABJREFUBBDIEgGCnSx5UAwTAQQQQAABBBBAAAEEEEAAAQQQQAABBBBAAAEEECDY4R1AAAEEEEAAAQQQQAABBBBAAAEEEEAAAQQQQAABBLJEgGAnSx4Uw0QAAQQQQAABBBBAAAEEEEAAAQQQQAABBBBAAAEECHZ4BxBAAAEEEEAAAQQQQAABBBBAAAEEEEAAAQQQQACBLBEg2MmSB8UwEUAAAQQQQAABBBBAAAEEEEAAAQQQQAABBBBAAAGCHd4BBBBAAAEEEEAAAQQQQAABBBBAAAEEEEAAAQQQQCBLBAh2suRBMUwEEEAAAQQQQAABBBBAAAEEEEAAAQQQQAABBBBAgGCHdwABBBBAAAEEEEAAAQQQQAABBBBAAAEEEEAAAQQQyBIBgp0seVAMEwEEEEAAAQQQQAABBBBAAAEEEEAAAQQQQAABBBAg2OEdQAABBBBAAAEEEEAAAQQQQAABBBBAAAEEEEAAAQSyRKA02Nlnn32yZMgMEwEEEEAAAQQQQAABBBBAAAEEEEAAAQQQQAABBBComgIEO1XzuXPXCCCAAAIIIIAAAggggAACCCCAAAIIIIAAAgggkIUCBDtZ+NAYMgIIIIAAAggggAACCCCAAAIIIIAAAggggAACCFRNAYKdqvncuWsEEEAAAQQQQAABBBBAAAEEEEAAAQQQQAABBBDIQgGCnSx8aAwZAQQQQAABBBBAAAEEEEAAAQQQQAABBBBAAAEEqqYAwU7VfO7cNQIIIIAAAggggAACCCCAAAIIIIAAAggggAACCGShAMFOFj40howAAggggAACCCCAAAIIIIAAAggggAACCCCAAAJVU4Bgp2o+d+4aAQQQQAABBBBAAAEEEEAAAQQQQAABBBBAAAEEslCAYCcLHxpDRgABBBBAAAEEEEAAAQQQQAABBBBAAAEEEEAAgaopQLBTNZ87d40AAggggAACCCCAAAIIIIAAAggggAACCCCAAAJZKECwk4UPjSEjgAACCCCAAAIIIIAAAggggAACCCCAAAIIIIBA1RQg2Kmaz527RgABBBBAAAEEEEAAAQQQQAABBBBAAAEEEEAAgSwUINjJwofGkBFAAAEEEEAAAQQQQAABBBBAAAEEEEAAAQQQQKBqChDsVM3nzl0jgAACCCCAAAIIIIAAAggggAACCCCAAAIIIIBAFgoQ7GThQ2PICCCAAAIIIIAAAggggAACCCCAAAIIIIAAAgggUDUFCHaq5nPnrhFAAAEEEEAAAQQQQAABBBBAAAEEEEAAAQQQQCALBQh2svChMWQEEEAAAQQQQAABBBBAAAEEEEAAAQQQQAABBBComgIEO1XzuXPXCCCAAAIIIIAAAggggAACCCCAAAIIIIAAAgggkIUCBDuV9tC6W68TO5r9MN4mflVpg+DCCCCAAAIIIIAAAggggAACCCCAAAIIIIAAAlkscOljk+z47fJtxoO97f9eyeIbYehxCxDsxE0V7cA97dY3nrH+bb+2R44/xe6cH3Jshxvs9bcHWKcfx9oZx11vM91f32WTFvU3e6GN9RySkkHQCQIIIIAAAluPwC4D7P5hl1mvbs2tQc7m2yrKtx8+GmujbrjFxof+rt167pw78QRuf8d+OrFTZI8VH9st+59pTyFWNQT0Puw6w3Y4+vqy++1wgb3w0lXW9ps7bfDZj2z+39hVg6Ni7vJWe2dufwv3XfjDKzvYEddWzCi4SrDAAHv604Fmjx5gZz5Z9vVeIybZ/2PvTMCjqNK2/ahodMDoMAKjkIgjccGAIqgjUSRRBAQhohKCGoOKLIZFgbAGxIQtLLJEBKNDxCVGBcNmYNDAOARGBVFZXBJHTBgVon4aYMZW0P9/Tnd1qivVXdWdTpPlrev6rm8kXafOuc97tnc7Wd0cWJ3aA1M2CrHqE4hG8qJ5GNUtGs3CtT2IAxUHipC7cDLS88uq/wkpoU4QiIhPw4zRiYhpHY4w137U8UMxilYtwuTp+RBJqBPdKJWs5wTi0vOQdmNz7HspFinZ9byxFs2bu/UgEttUoGh6WySEnEUEYnp3RPgPu1CwXWbHUEmiGHaCRTphJXbPjwM2j0OHQbkepcZkbUde/FkoHNMBSXnan8SwEyz0Uo4QEAJCQAjUMwLd5mLLskS0OJCPRWlzsNy1MYxOSEXqiCGIC9+J9D4JWC7GnXrW8YbmzN+Cgx13olXXcVXbOTgP+x8FFrVNwPL6TUFapxEwykPrIVj5Wio6/ZCLlO5TUCikaoAAzyudsLNVLExGYQ18T4q0JjAEeftHAU9WKmzi0jcia2AL7JzXB0lPiyLFmqHVL+Iwd2s2EpuXIn/JFMx5usipvG8fh5EPpmFo73OxM6ODh2HNqkT5e90k0DElD8+ObYcf1yzClCeXo0jtO6ORmJ6GEQNjcO6udHTvv1yMO3Wze6XW9YjA3LcPIvFSoOKdKWg70J7LV8ywDCReBuxZNQXL36kFMBJSkdU5EqXbU5Dp1hv7X6+TYdiJHpSFecN7Ivr8sMoKH69A6Xu5yEytaYfMGAyZmYh22IPcSctR5K6Bt3/3n2ltf0MMO0HroQikbdqKIZcWI6drD0xxK5u4+U5DzA/5SLghRSdkYtgJGnopSAgIASEgBOoRgUSs3D0XnYq9HZadCpd+J1Yj6eZxunW1HiGQpjgJiGFHJEFPQC8PreORlTMfPU+sxuCbx4lRp8YkRQw7NYY24II9DTvRo/Pw6uhLsGdOHySIUSdgqvoXE1fsxtyOn3t1IImIj0dUfr7MO0GhXdsLiUN8fDHyzSK0lBNSP2BVEmJTK1WJtb1FUj8hUC8JtE9Gxr3NsXNppu2sDifDAOKL/ZBX9yOtcziKq5nVKbTtisCQl9cirUszVHxWgJwXc/HmikLsbR+H5LuT8fCdcYg8XlTDDplO3XpURRHSPRz+vP17/RsBYtgJZp92y8b2FT1x7vZ0tO3v9B+NSN+IHYOisGvexei70PWx1jHo2TEZaYt6AutTMGWpl3t22schPiocqChB/ua9wayplCUEhIAQEAJCoHYSmLYRBwc6kHlpXyz2VsMuWdj+cgxKRnVAUiC5g7X11VGOXetdnrg1RCO6WzzahNX8d2qo+ie32EAMO2qP1QxhqEDJqkKEdvfkvD8x7Bv/0g9EdO6JjvRwC8Z+L4SyHXLhcMtDgdO4i9UY3NXcqKPGXTjg8LMv7LSpYY3p6ht2girfdjqo3v+m0rAztlEeNo1vhz1zupsbdVzzocPHna5a/wQ2VpwpV5px+vL6Dee8GO5jTq5dYyoNGw8kw7FQd3YPVKZs8A+06NC9Z6ePAW3O9SoH9XRtUrqe3ocxrkMSPHO2WMu9tz4MxvoVjDKqLWP1Qv6rTUEKCBEBbS3T5iD1343LlB41uttIDOh2Jko2v4kcpVd1zmvJE7LQs3UFdj09CSs+9VzHorsl47ZunRBeugEF6wtc0XpAZbk/udY/B8p3FaD0Al/f00HguOjdE70iK7DTXR/nHHrHiJkYcnU4StenIHOznT2s+fxcadjpjsXHEhF/+c8oLHijSmo0tuWOnr0QcWwnCt7M8bj73ZNfPOK6dALeLcAbhnNz3LLtWNn7XOx6OgV9Z5jEzrdOxZpNIxG9LxMX91sMqHkhDGWrCvFT50Qkxl8NfJiP3Jd5Ho9GXMoA9GxSUqU+JGjaJzrdemTFLixPW4E93G/sciDCpXP3+HftbOg+L1pz9tbnP0XxrKE/b7rm/WCc5/wcN2LY8ROY1c+dVtYfkT+wM1LecXodx/1cgKTrB6MQEUhetBKpfaMq7wtwFVjxWT4yH0xBDiN9emRgY2YyoptWfs1RVojMxCRbaWfuvfdevPjii6ZV9fU3q7bJ34WAEBACQkAI1DQBrqOpZ+bg4j6ZPj4Vg+wdeWiz3eyeOk9vZt47kN3TgdxJgzElPwoZG7KQfAVQfuAQ/tc0CpFhxSiYkYTBK53pa4a8uhsDysYgdox+cxqBIa9uwoCytq578ZweQJHHHB51DGtcilxXyqLkZduR2iMSYQ7nb8IaHULhvARXmhwzZannv5HDKCxyO4qwDLZlfsQr6KCcR0zK4H0jawegtL29tEm1fr/gl2EnAkNW5CE1tgUc35TiUKNIRDWrwK7sMe6DhgdTetpm9YJj1SRMK0vEitFnYpmHMdG5h2u+/nr0SBtp0d/JyN6Wip6twqC6u1EYcNi1b4tdie0TYtCCMtA4DA6XzDjvJ4lD2ur5GHJ1mJJHnB+F8B8893sxy7Yjr0cLZ7mqDIc7Z7anjGhlhaOivAJo2gzhxz1l22rs1g15KEHuiTj0O60AY5JTqnpldsvAxkXJiEY5ir/5H1pcHImwAwVITx7s3GObjRv9v2n3OjUKQ1gYXP11CEWzO6PwOrtj2um9mBq1B4seLESn5WmI4Z4+LAxhJxxwHAdQkouLe5VVSalV2UdV021Z9V/N/N23YUede651yb0SUAd2ztBShFnLt7f2Vs7b01A2cAVSGy1zKgS0hymw5zTHhq49UJZpqIOqRxgc72mOdr7nSseGL5DYxtU/cDjHmuv+rjCTebhmOPtTqks2Nu/BJX3b4fOF/ZGw0GDCvjoNa3KS0ZHGTbaHPPblIKWXK2Xh/C344rJ9KDynJ3qeD6dMGn9jOlZ09eyWhjWZQ9AxrBzFh4HI1uE4tCUTCYOYlop1vB+O/HK0G9gR4abrIOB7nfSHSRB/yzSfY89EzqV94WsXAvCuIy9jO83hnb+POaaoZ9V131fLfI4/k/UzYlgeNt1VirY3a4kVnXupns1d8xLnPYfO49lnH3O/tB/3O1ajPJqy5iojDDo5UDuXIO27gtjHwSyqdRa2b7saH9zQGSkH7Ml9lX6Dc41JOljN9YvtslwDgblv70fk60ZjMKPh5yPypQ7OOzks5cfHXrs02ff8E0z+UpYQcBEwRruo/76yFAUfRaJnZ+2iNAeK8wYjdkyUM6uS9s+uMpyRMq4560rdHx3FyB0ai3GbnfNe2pWHsOubSHRsw7RjDuXE/2ZnX99znikjhq1E3tg4ROqylZW/k44+A5djpLoXx7M7K3QBA1U6mme+N9IQ00z7iwPFL/dHbOouOA07DlSUA+H0vFBPBYpmaOPepI1woHR9OhKG5qjUkm5+u1qgZxf3R4DyIqTf4UqHrhwt44H1Seg8tBDoloaVkxMRExGuHOzKP92AzF7jUMqzTGw5FnNd5Ro7rRNKt+xFZGxHaJQrtudjT1R8ZXt0zN3riFmftGZ5Me5ynG0tRu70w+hl9u+txqJi7QvKgFb5OFC6Wdu/VB1S3vr883hyLnaf/Z1njEREleSapxGvwdEqhp1gw+0yF1tWJiLy48XoWhiDrWM7ongFlQJliMncgpUDI3FoYybGZbRBxrZEIO96TCmZirlje6JFyXJ07Z6OMiQi49mrcTjveSymhZkh9mNj8GN+Ajqn+A7zbdu2LZ5//nksWrSoinHnvvvuw8iRI3H//fdj//79wW65lCcEhIAQEAJCoNoEmCO51/eVka/eCuSmtddhs99VHjaXR25EVv8wbEhxbsbN0qsoBWLvCizv3heZB4DUtV9g5NUO3eaXG/E8bJocA8fmFHQYlG+tHFaH60QkHspF7sfOFsQt2o6VXUqQ0iEJ+VbKZdeGWm/YUfVMiILDvck3KCvdG3z9BtN7d9SJ/YIfhp2IaRuxNSkMq10HL+cBit7sESga3BmDXYcxxTQ7AhsXJSKsgIc7HrZikLVtJdps6ar2a+pxKfecxh5rQ1xcQiIO5+W6IoTiVHkxxZq8sMCqZVAeMy7bifREzejgTDN4S9kUdLjP6fvrabzxVKTo/1ZVtiMQv2gl5vd2IOfmHki3uI+qzshDQhRQsQuLB/RFpmtsVUq5WRpHV+rGiuXo2icTZTb60t3/xjucbI3pJJSsWIvUqz5HpnbwdVWQc1anXXpjtC/jTd0w7HC+jP+yKzqPco6buVv3I/Ilp2HHjnxX9p33eRtUHKxog8KbK1NdKwcAl7HHzAju+W/25krrcqq9vAWpAFea73CgdP04dB7qGSfg/EgM4hOAXXmuiFSuD2+m4Zy8Vugx3aW0TYj0UOKgdTKyc9MQ82Um2g704jzgbgHHWgba7EpHwkNOJRBUWqpbUDaJd8q66nh8F5aP6Yv0za51cPJGZD0Qhg2DYjGO9xn4HFNBwuVvMZlbcLD3YUM6F9+FVB3bFvy1NcYwx5jJoK8v+xp/RsU818O142PQ7IBe4WSYZzzurrPqY5firzM8PbW7pSnjeth6Z3qy4O27/O3IGvi9UkgaFYj8jnZJuT25N+/nYKxfdsrQjHmVimr3HvXOSOzN1s0RujsOq8qPjznbav6pga6RIoWAqWGHBh1HKQqzn0Fh4zuQOqgjwlW6rrHYO2wIUh9ORsdmDhRvKcC+H6DutinrsRtzuzVDxQc5SF9SCHQZhTS+d8B5tUa0K10amPVhcxHKHKUoGpWJcPe/m30vActbp2Hj20MQjVIUPDkFuZ9FI3HaKPRsDWUYmvxNKkYNG4KebcJQ/kE+ir4Efvw0F1Oe9qL/5RkpIQrlm6dg+vofEXldJziWTlGBAE7DDp1U9iL3mWUouyoVo+hsWJKL67uOww1MN9qtGRzfFCF3aS5KWvTC/Uk9ERXuwN7srugxvcxp2FH8yrFr1Qqs+ORM9HtwCOJa01HEqbfuuGI3sjqXOrNsuNoXeSAfy5a+hYpuqcjoUYHlrXsgfVge9k9ujg10fnTPow6UblyEzA/bIXVsT0Q2gjIa5SwuAO5KRfKV4e77ktQ64q1P7s1F9IOpGDqoI5odK0bhxn2oQCmKnixCuNm/j8pE6aI1yDi/DAUFb+Hzxr2Q+mhP5eiZe0MsxpmclzxY6Pr8asVZDDv1dvZxCl4YysvD0QyFrtBc1yLqcA4m58GShh3nAS8mazvy4oGCgZ0xWF3cFYGYgYmIvy4SZyEcV/SIQ4uPrBVdfNPscC5GnXorbtIwISAEhEC9ImAvYicCWdt24Ip3vUfsnLOrFJHXVhp16F2b93Eazlx5MfrO0yNzrs8RG52HWW6GYyp24dzWP2NRnwQsj6KyqhdwAGjxvRZBY63oV19gmHdsDOKuisRZja9AXOfDWKRy/1q/rz/4KwPF2ObY82kLtDtmVgen8rrX4Z34sXNzFNm86LzW7xf8MOzQIBhTnIDOQz0PQFR8JX4/RhnkFNPGO1F6UYzOqOOUBaZT2RpbgiTXfYgjV3+BQcc0A4t1f6kyOvfEzV3i0On8sxAWHYcYt7zwr8YyvMjj2DX44s7DKtKbLWH9exZf7IoU82bYcfiU7Tb/bIXYVOtpok7Iw3UlyD8eh54widgZlIf9E0w87btkY/vKCBTwcGlj7ClSHgpOHTufYzoGhzefhU4mRh0lAaaGnTS0+6EYhxhV8fNh7NuSiznz8l0RD6OAJ7XoF+v+q5lf+I7YUW16r1K+Kg079uS7ss5O2a46bzvPRBmbtiKuOMnl4DYSaz4bhJ+m0oBgNH46S/Ru2PE+V3oz7KRd9iOKy9lBDhzeW4jcJ+3n76+ZPnGyOnPzHkT1bYc9ZhE7rg8ztUtcl1twSfj/ENE5EeHvuNZMzq09TYwXHnLPvu+Hcz8rxY8s76cyFK3LxJQVewEvY00ZGr6m52608oZuXnA9Yse4jOXOmRZzt+5Ap126f/c6pmqGnmWptiN2KkuqOradf/PK38sco5RHfsib9/FniLhQRrdeOLzrR8Q0L9J5EqdizWc98fmlrihfff9b9nGRU/HXfINLt1HJI2L+FuzouBPXd92HeUHbd1n23Mn5gStiZ5/S4TgNO1Zyb2rYCcb6ZasM11xb8iOiwotUOtNi1x7z0DdRgLav1u+/TOXH15xtQ/5PTm/JV+sxAW+GndJV17ucTzSniEpFfNW7aLh3yUBMeDHyxyzCW4rXWeg1di56RjjfK3EZPCrLrdx30BDi9Xt0GhgYhYrtizEp73PnS1cNwvxBHeF4ZwraDsxxG1P0d+wkTshCzPm6jju2B7mTlqNo9Bp8MbYjwiqKkb80HcuyKtNPaxE7u5hSVJ159XfNFCCObWxa6soy5SpbK++zXLS6eZy7LqX64AIabzYNQXTYXmWwCadhw7EcrbqnI15v5GGR+n2GMuYYDDsH8nH9DSnKMcTdD4z4ftq1B6cRfR/LLrPsk3Ee7eM5W3t83LHTPg4j7+6HS8KBiC7x6NhMM9BXHSSabBn73FlvMezU32nFlUewY2OgOC8BsWN4NHdOJO326tMCVBp21AFyWjvsmd4WCZtdYXV/dKD8QCl+PBGmUknAnVLAGp3+cH7KKadgxIgRSE5Olkgda3TyCyEgBISAEDiZBOzcsdM6Axu39sLhMWZ37Oi8mVclofMoLaUaN3cx2HdbZ6QYPP0rlTLxWLl7JsKWdkdht01Ibb4He5t2QvjmwYhFGg5etVNtdi3TOTFCZ/IazB8cDRwoxueflsBxURziIva4vICtU7lpB//uW2KwdjTT7fRBYewmXXo2TeGaDsemLCQ22oDBNwNpBzthp03DDru5Vu8XbBt2XErkv1W9E0GvQHF7XB3IVwYcz0zQTu/kc56/GH3zM7Dx7TiUDGJaXe1AZOSqV3i7Uk5dCRR/+jlKShyIiI1D5Kd6hxyjgtxcBtTQKy/EmBsGQ8WGeRgDqhp2tDRYYY0PId+nbNsb1HVCHpKLkJUzv6pxh4fmzvvQ44YUw91KevbWY0+RMjHs2BnTUajArnnd0XehXpntZG9u2ElF811OT1HQkatbHFp8mI62A+EjTZu9vgzOr3wZdjjuUoEllcanSsOOPfmurKO3edv1C6Zee+IcrLi0L94wGGGtI23szZXeykltvhMFH1WoioRHxyGu2R6kt9crDoJD2n4plfNAeuM8vDraxLjD6JsX09Cz6SEUf1qCfYfDcHVsDBzrdYYdnTd+5beNY+UWVKxyRf2EReDqbtFw8KJ4ZOBg/0h3ikh93Q9tGYPOQ1t4lV89Z99jyj6R4P7S/zt2qoxtK/5e5hjl2GJb3nyNP51hZ4ajMkKV+xiPfjeMb/28x/nUZx+7nCUMKWM9589SDAjaviu4vRys0jzv2PEeaWncixhT7SIY65etMijfcdjTOh2gQ1DFThy6oh0Oz+vu3GMeZ8ReTmUqNq/y42POtiP/weoAKUcIuAh4M+xUGknsGHbSsPELGi7MsHoadvTGF/7a+H1N/0sjEQ1Chc/uRnYPXUoz3Se0lGtVy9BF32i/VxFH3INEIH5mNmYOjHZe81GxFzmjemDKZp2hhLplplb0MHzsxR1soz7tpnOX6pFGzFkXuNM/Oz8fjaxtGxHfmm1ahBa7s9Cp2HnWSdt0EEPCKiNClaHnsp1IuH4wwFRsXcqc9dYidnTpyqoY2Dx+U2HZJ/4Zdlypu7tFIuy4K/0uUyU3sjbsGPu8imFHGfrjESmp2OrLvORMwRHfVJej1uWhlBim3bfjGbET9+xurOzxowr/Kpq2G1mxPyKnTyymUPmkFFjJiPTDsEOSPJy/9tpr+P3339G/f38x6tQX8ZJ2CAEhIATqNYEhKvog4r0UJDxEz3XjE4HUtVsxpPFqJN08TkU1eD6ug/VLG9A8qRccr6agRxpV+N4iduKQ/f5KRKxnxI7+UO5cy3sec6VJpcGpW4nLu8gqgoMe5aOA7K7oO8/ZAnX4v/MnnWHHl6HA5XHeeA8OXeY8cCc87QyLr1QGOA1Vh7efi07NN7gukfftXe9NbGrtfsG2YYc5480idiKQtmEr+h3WRewgFxv+lIxex3OR0t1134QLDKOnV0YVYnBxHLKjCtG1+xSX/Fn0N73chsGdzs8ZYbAD/X7yZdjxJo/6XtIMjdrBzFvEziGs3D0f57zkOxrN7rRRN+TBlWJNH7njzVu5WzZ2Z0dgdbUiduyN6X0zDiNm9CXYs7CP6z6tSuq2UrExXcUwILN9IXrur+0RO/T2j8dhpjpUBlB9KjY78q2XSG/ztvYbLV3iYJTEZnukTbRn2LGeK63LYV1c9ZzbFgkr7I6oYP/Ocx5wppz0NO6oTBAd97nueOX3nSmaIgotInY4lz3wszJc5ZhEt0Us2o4d0UVo9WKkeXScu6neIhfYj3m4gvfjpVqNqWBzs1/ekJf3Iy16D9IZtWuSliV68lwM2LcYU/K1FISeaRYt+bMqJsbjqjLoS958jT+XYee6wygK74TmdE5h2lHjmnrnSuxOD8MypSQ01MnbfKrD6C1iR7X/8iK0unmfl2jSQPZd9vsvmL+MGJaG5JJ0dzpBj7JdKQ6bF3g68laN2NHLvXmUobcoOPizfvm7Brrqf8m749BhUK7yuJ/ZeJnzbkfKik/58T5n25L/YHaSlCUETAwrVoYW5aanIi70Cn3uu7MQ98e9yOlamf7VY7fiitjx17AzjufIwdEo3zLOnW65ygnWpGxGfrbxuA6mHLvWuxwuVAHRSFy0BBl3RiHMFW1TtV36yJVcxLCNzcpRMKiDSlXNJ2LyRmwdFo0wFSWT7jZUedTXpZeOBiN20hG5Iw8xZc6zTvLL+5Fx1R6k36Zlu0hE1A8FSHpwD0a9korIXa52+23YKbLsE0/DlUXEjuteoMhvCpB0zWAUanp6Dznw7Bkzg5tzz0v5KUW+umNNx1AMO3V8Tmofh/guceh3Rz/EXQqP/PxqsDD/++BoVHyUixULz8IdK+KBVUl4w5GKoQOjge3p6N5/OW5TF5Eechp2KuKRtnimutzJ5+VZXtDxcE7DzieffFLH4Ur1hYAQEAJCoKEQiEjKRt60OJy1KwfTU9MrL0hvn4ysJ1MRf36p2yupKhOd0uvAXGzJ6gesdyo14pZtx8rOZci8NwGLVdSO6x6S2MPIVB7YBgV++xjEVBShiIqdKilqfBlmWM4tKGNEUR6A9iOR93wqYsI0hw8rw5Dm+RXmuuTTGVvzC0NsAAAgAElEQVRS1bDDTXORTvkUmGGHZdfK/YIfhp2IsWuwdVg4CsYkIcWlbFN3FI5o7r7PoZJfMea+nY1+WI3BN4+rjNzhgeXtXmjxQxhKX2qLvgs16bLoL3rJditzpd6FuhvxhdExCPNwyKlahqk8ThuJdtvHKSWSUtiOPhPOe36UBHh4wXt4vi/ajuzYMiwyk20vyklf80ndkAejcScO2TtWIqYsE/37L3ZG7bSOV9E9cV/7ujfEpH+rKF3tj+nFvMti7CX4fF4fZZB1S5HlHTsRiH82D1ltinB91xLMq+2GHRPFtP6OHSv5NhybK2XbMG9rv1PpEnu0QEXjUqxoq40Ju6nYrOdKO4adiPhs5C1sg6Ku5nnYQ7NGV40KMBp3lILlT6txvTJOu9a5O6NQ6koBrpS2CUwJoxsrXKdeTMUlVL4M4r09xnERjbQNa5B4LBNt+xebjrW04e1QlJqOQlemipgwprPR5mTjvV9WYyo0NE2/4oo4iAvbiZwZY5HuWlOoQEtetASpfVtgz5zKy+eNRltL/vyoDcOOT3mzGH+VfezUL6iZyGNNjcCQVze576pSHDzKNJ9PK/tYt09ZNQZJo5yOOBHxWVg5vyccK533NARv33Vy5MF5D2MYdr66BOlp2j16QPSgLCwZF48WZTk6JxFXRIBPufdi2EEw1i8bZdD4Mw6utMBMIRuDc7YXOddLvXy45whv8uN9r21L/k9Od8pX6zGBQCJ2nPeqhqHiowLsdLQBtich5/yV6k7TsPK9yM97BW8dao5e98aDBlw663lT8lsakmhIXZuGmKYOlL6Ti1dW7QSuG4QBHQ9jys00MAAxjGzpHQnHgSIUft0czcvS0VfdBVr1iRibh7yeDhRtLkRZ0wFKnxxuy7CTgGLXva1M41a4eR8qmrZBTOdoNAurNHK5sxzwxprtRfjgmzC06RKD6GZhbr204tesUEXlFHVJw5plQ9CRRqjjvLeoCOgSh6gwwFFSgPRk132ifht2xkG7Z9ZbnwB0dBiJjo0rsHf9TjiigKIHk5B5wOTfXwUS0+LQrLwImRm5QE/X/UP6u9I+TkNMeDkKxnfgsui1z5m2O/XaMFQcKELR3jPRqVtHNGO0lxh26vhM41oAUVGKopemIGFG1UEYNzkPGUkxiGysa+txB0rfy8GU/twIa5dPJqpBwIcDoeBYHOLURroyY2AdpyXVFwJCQAgIASHglUBEfBrmjU9GTEQYHMd4vwEQ1jgMFZ/lI/PRFORUuThdK8qg9OqW4UxDspmKhxLc8cIzGHVjC16XADQKQ9ixvcgZ4wxdN0+x5iqX4dWbIpB/aV9kWt7T4QrzjtW+40Dxy4VA72Z4o4PdO3Z2Y0DZGKeXreupYtj5OBKveCjtAzfs1EpR9MOwo4x0rpQEYQ6Hs2+Pl6JwYYI7csKTXxwymMIurBBjklPcxsPEF3ZjbvQet5HGycXCsNN6CFbmpiKuuVOscKwYuVuAXue/gQ7ufZtZGdEY6SGPrnenDkZJ37XI6PI/FM6rrL8vww7bP2RFHlJjI6HyI1WR7VrZw/5VylQeXMadRoVIv3cwcsJHYuXyUc6+OM5Jg5e85iCllxadZW1UVZWqojT1b0xHDFuJtWM74fMl/ZGwUKnMvN6xExPmcNc1jKk01HzkPaWPf9Cq+2svc8rMjfhiYDTC4EpjoX2G6SxOlKIwozOSVniXby3SobJ2vuZtLXLTGXXSbq+nt6u1QWYuttiYK72Vo6U7VGPqtArsfUGLAq0u20DfN5cNzbhTnJ2Cvu/FqQvsoylb/MzhIuSWtEPM4Q7O+7qUN34Jcn6KQeJlYYAaK8Ah/XnUlZYl0rX+cizhm0JkJiY5o1jaG8ZaI8DxaS4mPTIF+Qe0e4B2olmPGLRgHcjPUYz82UlIWalMAK45y9s6GSifIL3XOh5pmalIvjYSYScqxyjK96JgyWBXG1wrhNFoq/YdPvibzjEu5dG1Yc4Ud77kzc74i96C/RGvVBp1+E33HLpPpR6N+VnXn2Z18tnHLgNFo0LsPL8nYppTmccp14HiNZlIGpXjing1zgOB7ruC1K8BFKOMOI/yYnHn8qr6BhUoXp+JEaNydKk/7ci9N8OOyZgKZP0y9pmxDK5tIxgVyqg8w8OI0aQKDKaSdr4v+WGsg485e30nZFvJfwD9IK8IAV8EAjHsYHA2dk/o6VTGM5vZO3QCesO9nw5jijM+xytQvCodsWNyAzfssByuDfOTEd20siWOsiIsH5+ATEY+d0nDxmVDEO2K0HF8louUm8ehwKThycu2I7VHpDMNGx9HKQqmJ2DwyjKTSCR9xI4zjZt2ZqhsYzl2ZY9BX5cO28kzDOUlhxDeOhLa7yo+ynGt89pdOJ1Qmu005POJ7hYHbK6876dK1QMw7OjPOGZ9wm8MeXY3Uns041ZG9VfRvLZIyDL798HYe2u2CpzQuBWuL0OnO13XomRr6fgc2DXPmeLbmzFP9SfnOldRFR/lY+c58Yg7XpmSLlSj9pQjR478XlFRgWuvvTZU35TvqAt2s5D3ajyQn4CEFH0oXSWe6G49cU5xgdNTWB4hIASEgBAQAg2RAC9W7siNWgVKVvnYKPrFJhpxd7ZB2De7ULC9arI3v4ry9WPWPeonFGx2KnblCQWBCMT07ohmjhLk+82daf42Ib50sOuSdv/qG9G5J6KOFqDQq9HRS3kuGUdQ5DFEsu0fmtD/mlH0UWEo3xXkfbSMaWdfupR+Zg5n+qgd9dtgyTfvMH0zHmVDtbuvQi9Wde2LXs+SeiOp6p9wVAQ4VjjvdTwfhrHmqfRVqWTgZU6u9WPKtaaEARXF+X7N7zV2lvdn/AVBaM372GCgUHMufOzT6sHaZDmX+SH3vvolGOtXMMqopuzUmPxXs17yuhDwJMC5KQIO4xpYI+dP55e19GoO032/c80JK7W33qiywozp2Wz2sdZGR9X3PYwZS5xncUeVNdAZ+cm7eIpXeRq6oxMS0Twv13Cfqc16efuZVZ9w3ot0GFLV0Whu8u/8txaHzc+Kvv5mUjf2QfND9vqrmgS8vi6GnZoia1mu5x07lj+XHwgBISAEhIAQEAJCQAjUHAFe0D6zOVbf3APp4lRTc5yl5LpPYOZGbD//FXQeVMXnGxkbtiPydUbsBLeZiSt2I+OC1ejaPd3k7rXgfqvel+YrGjIoja8tEWdBaUztK+QkjD8zCGZRbrUPVihrJHIfStryLSEgBGqOgNcolSqfjEDyopVI7RuloodUlg1GbzdyYFfWxeg7u+bqKCVXEhDDzkmTBjHsnDT08mEhIASEgBAQAkJACLgJRCM5cwYe7huF8hXd0Xd2DUZxCXUhIAT8I9A+GXMffxj9LivH8tv6IlOMrv7xM/u1GHaqz1BKMNz7J0CqpCcTJEJACAiBOkrAvmFHa6AzKtOZlcwR/Ij5OsoxVNUWw06oSFf5zkhkv30HsC4Wg92X8560ysiHhYAQEAJCQAgIASHQQAnEI23ZLXBsnINM9yXZDRSFNFsI1DYCd6Yhu4sDG57MdN+FVduqWOfqMzobW6L3IPahxTVU9XjMXT0IeKkvxq2qoU9IsSedQHzmGgzCCvRNzT/pdakdFRC5rx39ILUQAkKgugQ4v4/qGI4S0VdXF2VI3hfDTkgwy0eEgBAQAkJACAgBISAEhIAQEAJCQAgIASEgBISAEBACQkAICAEhUH0CYtipPkMpQQgIASEgBISAEBACQkAICAEhIASEgBAQAkJACAgBISAEhIAQEAIhISCGnZBglo8IASEgBISAEBACQkAICAEhIASEgBAQAkJACAgBISAEhIAQEAJCoPoExLBTfYZSghAQAkJACAgBISAEhIAQEAJCQAgIASEgBISAEBACQkAICAEhIARCQkAMOyHBLB8RAkJACAgBISAEhIAQEAJCQAgIASEgBISAEBACQkAICAEhIASEQPUJiGGn+gylBCEgBISAEBACQkAICAEhIASEgBAQAkJACAgBISAEhIAQEAJCQAiEhIAYdkKCWT4iBISAEBACQkAICAEhIASEgBAQAkJACAgBISAEhIAQEAJCQAgIgeoTEMNO9RlKCUJACAgBISAEhIAQEAJCQAgIASEgBISAEBACQkAICAEhIASEgBAICQEx7IQEs3xECAgBISAEhIAQEAJCQAgIASEgBISAEBACQkAICAEhIASEgBAQAtUnIIad6jOUEoSAEBACQkAICAEhIASEgBAQAkJACAgBISAEhIAQEAJCQAgIASEQEgJi2AkJZvmIEBACQkAICAEhIASEgBAQAkJACAgBISAEhIAQEAJCQAgIASEgBKpPQAw71WcoJQgBISAEhIAQEAJCQAgIASEgBISAEBACQkAICAEhIASEgBAQAkIgJATEsBMSzPIRISAEhIAQEAJCQAgIASEgBISAEBACQkAICAEhIASEgBAQAkJACFSfgBh2qs9QShACQkAICAEhIASEgBAQAkJACAgBISAEhIAQEAJCQAgIASEgBIRASAiIYSckmOUjQkAICAEhIASEgBAQAkJACAgBISAEhIAQEAJCQAgIASEgBISAEKg+ATHsVJ+hlCAEhIAQEAJCQAgIASEgBISAEBACQkAICAEhIASEgBAQAkJACAiBkBBwG3YuuOCCkHxQPiIEhIAQEAJCQAgIASEgBISAEBACQkAICAEhIASEgBAQAkJACAgBIRAYATHsBMZN3hICQkAICAEhIASEgBAQAkJACAgBISAEhIAQEAJCQAgIASEgBIRAyAmIYSfkyOWDQkAICAEhIASEgBAQAkJACAgBISAEhIAQEAJCQAgIASEgBISAEAiMgBh2AuMmbwkBISAEhIAQEAJCQAgIASEgBISAEBACQkAICAEhIASEgBAQAkIg5ATEsBNy5PJBISAEhIAQEAJCQAgIASEgBISAEBACQkAICAEhIASEgBAQAkJACARGQAw7gXGTt4SAEBACQkAICAEhIASEgBAQAkJACAgBISAEhIAQEAJCQAgIASEQcgJi2Ak5cvmgEBACQkAICAEhIASEgBAQAkJACAgBISAEhIAQEAJCQAgIASEgBAIjIIadwLjJW0JACAgBISAEhIAQEAJCQAgIASEgBISAEBACQkAICAEhIASEgBAIOQEx7IQcuXxQCAgBISAEhIAQEAJCQAgIASEgBISAEBACQkAICAEhIASEgBAQAoEREMNOYNzkLSEgBISAEBACQkAICAEhIASEgBAQAkJACAgBISAEhIAQEAJCQAiEnIAYdkKOXD4oBISAEBACQkAICAEhIASEgBAQAkJACAgBISAEhIAQEAJCQAgIgcAIiGEnMG7ylhAQAkJACAgBISAEhIAQEAJCQAgIASEgBISAEBACQkAICAEhIARCTkAMOyFHLh8UAkJACAgBISAEhIAQEAJCQAgIASEgBISAEBACQkAICAEhIASEQGAExLATGDd5SwgIASEgBISAEBACQkAICAEhIASEgBAQAkJACAgBISAEhIAQEAIhJyCGnZAjlw8KASEgBBoYgY0bgWHDgAMHGljDpbkNhkDr1sC0aUBycoNpsjRUCAgBISAEhIAQEAJCQAgIASEgBISAEDh5BMSwc/LYy5eFgBAQAg2DwPnnA99+2zDaKq1suATOPBP43/8abvul5UJACAgBISAEhIAQEAJCQAgIASEgBIRAyAiIYSdkqOVDQkAICIEGSuCUUxpow6XZDY7A7783uCZLg4WAEBACQkAICAEhIASEgBAQAkJACAiB0BMQw07omcsXhYAQEAINi4DesCOK74bV9w2htSLfDaGXpY1CQAgIASEgBISAEBACQkAICAEhIARqFQEx7NSq7pDKCAEhIATqIQFRfNfDTpUmuQmIfIswCAEhIASEgBAQAkJACAgBISAEhIAQEAIhJiCGnRADl88JASEgBBocAVF8N7gub1ANFvluUN0tjRUCQkAICAEhIASEgBAQAkJACAgBIVAbCIhhpzb0gtRBCAgBIVCfCYjiuz73rrRN5FtkQAgIASEgBISAEBACQkAICAEhIASEgBAIMQEx7IQYuHxOCAgBIdDgCIjiu8F1eYNqsMh3g+puaawQEAJCQAgIASEgBISAEBACQkAICIHaQEAMO7WhF6QOQkAICIH6TEAU3/W5d6VtIt8iA0JACAgBISAEhIAQEAJCQAgIASEgBIRAiAmIYSfEwOVzQkAICIEGR0AU3w2uyxtUg0W+G1R3S2OFgBAQAkJACAgBISAEhIAQEAJCQAjUBgJi2KkNvSB1EAJCQAjUZwKi+K7PvSttE/kWGRACQkAICAEhIASEgBAQAkJACAiBWkrg4z0fo6BgI959710c+Oor/PDDD7jg/PMRFRWFzp07o+/tffDnP/+5ltbeulq///471q1fh5UvvIAvDxzAd+XlOK9ZM/zlootwf9L96HXbbThFf263LvKk/eLnn3/GmwUF+PLLL9Ho9Ea4/LLLENM5Bo0bNzatkxh2TlpXyYeFgBAQAg2EgCi+G0hHN9Bminw30I6XZgsBISAEhIAQEAJCQAgIASEgBGovge+//x6T09Kwdt1adyXPP/98ZdT5/PNiHDl6RP37mWeeiVEjR2LEIyk49dRTa2+DTGr26WefYfgjw8H/3/rCC9GhQwdccMEF+Prrr/HBBx/gq9JSXHXllXhqSRYuuuiiWtu2X375BdPT05H3ah7++9//etTzjDPOQL87+iF17Fi3Ae7YsWNY9sxyiGGn1napVEwICAEhUE8I1EHFN70ktA1OPekFaUZNEaiD8l1TKKRcISAE6geBH3/8Ed999x3atGlTPxokrRACQqDBE6B3+vc/fI+oNlENnoURwDfffIMTJ06gVatWwkYICIF6ROCzzz/HwHvvAcd4p06dcEffvri99+0477zz3K2kMWT9+vXIe+1V/Oc//8HNcXF4ZtlynHXWWXWCxMZNGzF0+HD88Y9/xPRp01T79JE5jOTJX7MGGTNn4P/+7//w7DPZiIuNrXVt+/X4cdybdB+2bdum2tC3Tx/06N4dx0+cQElxMQo2bcTfVqwA9VTLlj6NNhdfjAEDB6K0rFQMO9XtTVrUli57Ghf/5WL07tXLQ4B++uknLFj4JO7qdyfatWtX3U/J+yeBAMMVd+7chQcGDXJ/nZbTxVlLcHWHDrjl5lvqnDX7JGCUT9YxAtzYn3baaarW+v8dcDOqqfg+GeNw9RtvqOb2u+OOgJstLzYQAn7I9759+9S+oGDjRgWn2y234OHBD+P6v/61zqwl3ByXfFGCFi3+jPCzzw55J2/fsQPv/PMdjEwZgT/84Q8e39fW5y43dkHn669Xf6OXWu4rr6jDyhdffGGLO9956eWX8eLLL+HgwYNo0qQJboi5AYMfegh/ve460zB+7vly815BctL9yuPN10OGn3zyCdasW4vDhw6reeb6669Ho0aN1Gub/r4JOc+v9CiiTZuLEd+nr/JA8+VFxzk779VXVbqBc845x7Qaf9/8d7Vvvfjii0Pef6H4oD8yovVF9nPPKe40aJx77rm46847VX9HtIqoUmXtneXZz6ixfPToUaUMu61nTzz80GDlIWj2lB0sw9at/8DAxET3GuuNh15GSkvL0KP7reh2Sze3zDscDixavBi7P/zQXcTppzdS8tm3T1+0bNnSK2qzd7Ufc07inpdj5e3CQjw8eHDQu6ziyBEcOvQt2lzcptalxPBHdgKZX0IhO8YO4zeLiorUWZRzQk3LTtAF5iQUKHLgfQ6hUmnzW2+Z9so554Rj4oSJuDAy0uPvx48fR3FJCS5q3dpyfazJ7n7//fexbXsRHh01uiY/41fZ3Dukz8jAf/7zdZX3ku9PQvdbu/tVXqA/JpuygwfVfqS29FegbTF7j+s7Hz3P8u/KsXDhItXmjh07BvNzdbos45phbMyvv/6KDW9u8JDZs88+G3f266fSRHEvvm7DerXf4Zi/4454j/Xeag98uLwca9asAfWs2tOqVUtwb0/FvTz2CXzy6ae4o98doMGAhhoabHw97Jv0jAwVAdLx6qvx6it5td64w/1qtx7dlW52xd/+hrObeD+bcr5NGpSM/fv3o/Ctt0z3+PbpBv+XEyZNxAsvvqgMTz179DD9QEVFBe4fNAjvvf8ewsPD1Zq6NOspMewEozs4+cycNROPDB/u9gDhwZoHvjNOPwMPPvBArTu4BKPdDaEM4wZQUxq1aN4c9917n1sJ0xBYSBsbBgFuohYvWYKoqDZqIf/Xv97FyBEjlKIr4McPxbfZN07GOBTDTsC93fBetCnf3HjOmZuJxx59DJdeconaFxw6fBhbthSiV69ePjeitQkqlbLjUsfh7rvuxi033xzyqlHhsPTppxEREYH4vn3d+yvNG6usrAzDhw1T63NxSTGmTJ2K/nfdrQwd3Pzydwf/cxBLsrJwYeSFGPLwwx5rubd3SsvKsHDhQlzV4SrcO/CeKop5elc9Nm4slj+9DB2uusorF62e77zzjlKac55d8tRT6HLjDUohz8c4/zDMvrS0VB20mDrBzKilffB///sf0qZNRYerOigDgjGXNI0LKSNHYsrESbjmmmtC3n+h+KBdGaEDAz341qxdi0dHj0a76GhlNOP7773/PhYtWYzRI0cpw6v2aP1n9s72Hdux/JlnMG7sOJXuwfjkvpKrDIZLn3oKkRGeik/9b3/77Tf1O6aOoIxw/aVMfPPtN5gyabKSY3rrzZs/H4kDBigDHd/hgXXXBx/g6WVP48EHHlSHQrNc4sZ3zfokWIYdGkb56L3AaVhc/UY+5mbOqXXznl3ZCWR+CYXsmPUl5zTu6554fLpSitW07IRijNf0N0QOfM8hGn/uz19fvQrTpz3u02DDeYDr47Qpabjiiitquvu8ll8bDTv0Hp+dOQcTUsefVKW13rBTW/ormIJi3FfRgWfWnNmIi43zulYG8/t1qSzjmmGsO/caj0+frpxZGjdpov4cFham9lCHDh9ShgEaEOLi4vDFF/9W+6LhQ4eqPaedPTD3H1lPPYX4+L44/fQzVPl79+7F21sKkfHEExJxZ1OYeF67sUsXfPf9d3jlpZdx44032nwTKm3bipwVuCM+XqUuq81PfL9++PeX/0bh5rc8opC81fnbb79Fl9iu6NSxI15+8aVa0zRG3VwfE4NhQ4ZiyuTJPutFQ92IkSOwe/eHWLd2LZo3ayaGnWD15I5//Qur31iNqWlp6pBi/O9gfUfKCS0B/QaQCu/sZ5/FKaeeojwyNc/a0NZIviYEap4AZZ0eHr84HOoAZvSK97sGNhXf3so9GeNQDDt+93LDfcGmfDOv8Rf//net8hStq51GL8sZMz0dangQfWrpUkyeNAnNzmumlNw0cCQOSPRQzGttpqMGy7j22mvcBhWrd6gQpbe7MRJGK+uyyy4DDSdjHxsD5kH29hw6dAj0btTm1pKSEjz3t7+pujM6yNv8w7mZB2Qag7w5DVFJ9NjYsUp5ywOwPiqHysr5CxZgW9E2DEoeVK8jEu3IyEcff4ynly1D+hPTlcwYH8rUzFmzMXXKFHc+bqt3KENUcBijtmjEzZw7F5ddeqkytlg5fbH/uM/U9pqMCpr6+OOgB3f7du2rKOf1deeh9fEnnsCwoUNxZfv2VdoVSsNOXVxL7ciO1VxhNr+ESnb0Hc62TJ4yBTQOZy1eYmrYCbbs1NV1xVhvkQPvc4jGyq5hp7bIhBh2vPeE3rBTW/ormPXQr0VcT2fNmYNrr+mEPrf3EQdsHWizNcPYDzT8Pf/CSjw2+tEq0Rx0budeVZ/Ci1H2hVu2YPLESTj99NNhtQemYYeR9mPHjPHYS20rKkJhYSEmjB/vc48dTLmpy2XNnTcPTy5aqByEHp86za+m0HBwU2xXHDhwAG//fTMuv/xyv94P1Y+ZZi725jjMnDFDZUyw+zy9fJkyQG7fVqTu46kND6Nhp0xNw7s7dtiKJKKRtPy775RRh4/csROkXuRhmYdtHuZu791beQDoI3iC9JkaK4aefkeOOC/NorLBLM0Hwy65EJ7WqBHObtLE70VQ+4bZgbfGGlbNgrUNIC8QY//yMXr3ap/goUlbyKzSsARSreryD+SbNfFOoO3gGCNjXzJaE/W1KtPO2KEShV7UVPQxRLk6DyfxI0eP4sTx40oByA1SrX9sKr69tcPuOAwWG8roq6+9pqrT/+67TwpjbT7x1sf8+4nffvNrLrY7hqy+7Y+8BWN8aHOG2fgJdD7xpw2Wv7Up30wp+MorecoLx8pYatW/Wrv18sF32Mfe1nCrdpi9b1UPqzJr8u96Bxp+54n0dHWhpBZdwaiAjz76GI89+qjXtFc8EDC64YnpT6i0cnbeMWsT02GtW7cOI1JSVBRFUlKSisqy+9g17LA8GgimP/EEJoxPNY364IH4xZdeUqno3t+108PI9K9338XatWtxww03qFRbrK/+sTtHeGtXMNc6u+x8/c6XjHAMzZpNb91YxcPbwyibI0eOqoOx3XfMynqzoEAZ/ZhOL3PePKSOGwdGf9t9uIeYMWsm7kkcqA7YVsYZRpBtfvstpUgxGhmt3mWdzCJ2fO3jtfX3rDPP9Fgz/THsBHPtscvV2++CPb+Qix15C6bscDw/k/2MSpvJlB1aRIBV/1dXdrQ2mK0pVnOE1d+r26/+vi9yYD6HaBx9GXaquyfhN7R5hf9b0z1o65QvfYK3uUQ7TzASk2ep37mP9qL38FdWAv29PxE7GlOeJQN1MNUcVIztro5hx2ovbqfPAuVn9z1tLeJ9FXTq4V0j+qhvfTk1fXaxqrPGi2cFO+d8K/5W39P+7m3NML7PVMK862PUiJGWaWX5LveeW7ZuQerYcaa/N+6BvRl2eEcMHWToSC8p2Xz3KufO9h2uUrrbne++hz/96U92xcD9O+5/x4wbpxzBZqSn+/1+KF7gmStr6dU+2ScAACAASURBVFP4dN9+v9J8ci5t2y4ao0aOVAbK2vCMenS0SoG896OPA6qOGHYCwmb+kgpLfOIJHDlSgV639fJYLMw20Zw8X3jxBZUv8th/j2HW7DnqoPbtt98g8sIL8cdzz1V5ag8fOuQ1H6wvzxP+jWHPrVpWXoJ39OgRFRbJ3LL8FlORXHllezy3YoVq1G8nTuDss8ORNnmy2zuR9Xwp92XlQdr5r9fjq9JStdGaPHGiO7UCNyUURh48GzU6XZV9001dVAoLercyfUhBwUY1Cf/3f/9FzPWdkfLII0q5xcu6GAlDJQWjnbTUEhdeeKE6kPAdpnwJdANTnS4mwy1bt6LJ2U3w+2+/q3zrxgMyQ3lnzp6tLuK6om1b/Ovdf6k+5W81Aw89FTJmzsSfmv4Jv/3+m+KzYO48tyctF8jUCePRxJUTkmli+HctZHXrP/6hLO7XdroGX3/zjfKCmDRhgpqk9RtCpuugVzijLVKGP6Jy+BtzCetlxkou6elrJmP0Yn3nnX8qj1PjYyZ3EyeMR9vL23qVo2bNmrlzxbPt555zjmLBXO+DkpOxcdMm0LLO9h85egRMtTNx/AT33VWUTcqYxvf4r79i0sRJKjeorw2z/m/0wH72uecUU+bapccJ5e/88y+osvHzZ+ywbhw/1117LYqLS3D5ZZe5Zd+o8DCyNv43c//T++Kbb78F71vYtWsXHnrwIXWpGseZPi0L+8XYv1Z9acaKXqfZzz2LpHvvC3wTZVPx7W2s2hmHX375JdJnzECTJo3R8oKWKNqxXaVLYl9y7jBru/HfuPmh9/Y/3vkHfvn1V1WdM04/HTd1uUl5PlOJbnfMGOfe1HFj8c9/blP5X/VKRE0hTO+j9Rs2KIP5zp07sf+TT9T8wbWBIbnsY/6NCz7v+GK91EHXNV/zTgftvoVAx5DVt/X9Y+TATfsb+W9gzGNjlILc7tria3xw7eHf6cFyzTWd8O9//1utOZMmTFQ5ZX3Ni6yrr3m1OutClXdtyre25r/19tsqTRIV70YnAG/9e9FFFynZW7h4kcpX/fqqVTj1tNPUmsuD0o4dO/Due+/ixInf0KJFC3cEgtmY1h+Y2Bbe+cM1hXM611vO17zTw0zOtHoY55qg8rRZmJbyVsulzLVhyOCH3YdGrplcA7gee3uU1+bs2epOEa53dt4xlkWHjtlz5uD2229XKdg4f7z//k6V2ku7q8xXk7ifejk3V/WlFsXhSxnO3y948kk1JszaxlRcm9/arA4qTy5ciL/+9To1h2l71Icfegi/Hv8Va9etx/hx45TSgGV6W2ejo6NV/U499RQV/aQ9TBnAlHhci6lk8jWWbXZp0H/mS0Y4NrhmkAHHjLeH88grr+apdrKP7LxjLIvseWErDWm8s8eMp6/GM50GDYdkPubRx9Q+1Eo5z71pxowZyrPV2D6rd1kXvWHHah/Pc8GMmTPwU0WFcjrp0b2HSgPIVCpvFb6tmsb9mXb/hvFcw73NvAXzVcoW7m12796NgYkDMSAh4aTdPRbs+aVp06Yhl501a9eoS5DvvvtutT+0a9ipjuyo843JmnJR64t8zhHaeu9tvxz0ycFmgSIH5nOIhs9o2PHW/+f96Tx3ujHuN4x7CONeheW+s+2fOHrkKPbu26vmu5iYGHXXHfcmp516Gg4fPqRSRWsRF1yDrPaxLJdGduofuGfi7887rxmemP64adSmTTGp1s/sGHY4JmfMmoXi4s/V+Zhng4ceeAB79u7F8KHD1N7NbN/APc0NnWOUPoGprFgGWZ4Rdgb0Z2U2QG/Y0deJrPT3ufF97gcWPvmk0jH52ouzTN61wjmeTik33Xgjhjw8xNbeqFpQTV4mH+75vvj3FyrqlSmm9I7MwTrb+zq7UNfAOqRNnapSAlNnptfNca9Ax4+PPvpQne+oU+T8TYcOMz2YLx0dnf9mzZ6l7pn88sABdXbg97jHZ/vNHm9rhvG37NdXX38Nd8TfgdNOO1Xd2XjeeedVKZL1Y8THvAULMHzYUNPvmu2BvRl2KMOvrXpd7cdqwok62DJ3MsujfqHX7b1VmsHnsp8NqCocE5e2vVz17a733g+ojJp+aXhKCvbs3YN/bv2H35+64aYuKqq9tqSaS0q+X+nZ/1G4xe+28AUx7ASEzftLa9etw4qcHCzNylJ50LXHeIhSFvFns7F27To8tWSJW8FvNpFZGW+8XQJopchknaZNf1zl5aZHn3aHxocffYTnV67ElEmTlJKbl81R4cMUIZqXsTHVHEMqVzyfoyz33LAZPf24UGmeIWw7LattL78ct3a7VSFiefwOI2OoWGXO8I/37ME333ytLpY+GUYdbZPz4MODcXNsHKZPn17lomgqdOZkZoKKD83rQ4veIk8tv71+s2V2oDb2lX4jxtQNL+e+rBYxlqnlJi0vL1fGI26WmJt3/LhU5RHxwe7deGz0aNVXdmRAv7k2k0tjGexbKq273nSTaUohb/JqR47IXN92/rdZ6goaluYveBKPT52KP//5z1U2s1z4yXx8aqq6wM9b7mLjZpq/5R0YA/on4MefflIKOirHzLxd7Y6djz/eo5Q53IBoskHlKPPS+mPYoaxR8XHtNdeqvLU8jDBcevacTIwaOQLNmzX327Bj7EszHmRHTxouegF7x9hUfHubWSlTvsahWUoULQ3Krbd2U0pNq7GgpSiKjIxQhmTO5Xw4rt/Iz1eX7FGeOF/6O2a0djE6gCk7NcUcxzIPqB07XK2MPU4jxt9UOLG26eb4ZgToXf3uVAcztosHEW1Dy7B0Hqo0BW11xpDVt/X9o5/HWEdeGk8+TGfkz9ria3wY5wzy4oWBNOpwffA1L3J8+JpXg7r0+yHfbEPJFyXqYkQ6Ddx3z72495573Gurr/6lgonzDhUaWtQP5zo6VQwfNtydVotKY67DNGraMeywTB7KHnrwQfch16oetcGwwz7kgXXi5ElqPpyZMcPtkUZFNKNaeHD3dY+MJqscX+3btzd9h5tsHo5/+qlCiY3xcmgq/hkho+2R9Ep8X/eoaDJoTCHHf7eKcnjt9deVYoR9bHzo3PHtt4dUhAkjRBYuWozUsWNBg6JmPPrqq6+Q/dxzmDieDiVNLNfZU049FYsWLVLRTzzgaQdxrglcyzhWfY3loI43PwvzJiNUNlCBQi9EX2sb10kqJWZmZCjjmNk7bH/O8yvdNaOBj16A9CjnYzT20UBD4zfvyzGm9dM3T5M9KufZB7zHgnf3UN6tjDPsa3q2cn7Rp+Nj+Xz38Sem47PPPvdQjrRseQHSJk9RdfJnH0955fx09113qerzf2tGTTNZ1s/NZvto/hv/j7J5Mp9gzi90YAql7HBeYaYBnh24Z9Dvg2tSdijzZmuK1Rxh9XeRA0+HAbtzSE3JgdYfZoYds/7X70XsGnYeGTkCi55cqKJwuUfPnDdXOcjNmT1bpZ5hysn5Ty5QMk7DqZ09NOs7esxjmDNzljIUaevtL784PBwXQilvRudY7dvaOsL53qhr4Bh+6umlysFPO59ZGXb4Ds8wmi6HsrFs+TOYNnWq0m94M+zo10fO7XT2o5Gg+63d1d7B116cjmoZs2Zi0YIn0bp161BirfIt8knPSEdCQkKNnu19nV3Yl2ZGTE2XR77H/vtfd3Qa9+J00BgwIMHUKGJHt2LHcEhYvuYKI0waRcvKDoJOhXxv/fr1aq+hT2tHp7xNm/8OOl4m9O+vnBTNshUY98CUUzp9v77qdeWkrO2jvv76a2QtXYqk++4zTa98UoWrFn6cZ8GxqeOQ8US6cl4L9OH9NYz4ZUQMz9+17bnnvnvVmHpz/Qa/q3Zb715q7Xhx5Qt+v1sTL7C/1q1bj88++SSg4sWwExA285c0ZXP0FVcoTwa9QUK/if7LX/6iLmstLi5W0QfMB6gdurwZdqj8++t1zstbL730UuXp601xr99sWUVr8GB35x39PBQfmrKR0TlUdHAzwcOaPrciFx56jHbvfqtaaFjvvNdeVQpLTsBmKRzIgEqG8vLvlDceDV+aUoLfLNq+HW+//bZiwns9qHigJ7JVypogdmGVorjJobdhk8bOwyXTsOmV/FQM6JUjWgE0dC3OylKKTm6WqMRjXnUqmMwOVIzo+e6779089MYNzfNd75nL8p/JzlYewQy/nTl7FtpFtwMvd9aMOqyLlTLbjlzqy9AMCbRuf//D97YNO1Sy2ZEj1tlo2DFrP39Hpi1aNFfGQf1mlrLENBI7P9ilLpimInj8xAm49JJLlQKjadM/IrZrrDIImW12OI6fXLhIKUbZf1reSr1waEqRQMaOPnyZly/z0caBr4gdb7JGDhdeGKkMPv5E7Jj1pZ4HDbGMWKJ3D5kwSuJkGnZ8jUPNQ33cmLEeXmBkvWbdWjUvffjhhz6j14x89TJFBRM93++68060bNnSzdnbXO7NuMlyeAhluiimaaL3WtZTWSpVEhVp/CYP6zSQ6y+8Znnb/7VDyTP/nQdcGnb528OHy9V8yrQ+mrEn0DFk59vaONDmDjL4YPcHbqMO/x6M8TH04SGKs3Ht0b5vNS9SIehrXg3quuGHYUf/Xa51b7yRr+o5a+ZMt7eot/7lu8Y12yzqQC9/dgw7NBzSmG3Mn+yrHrXFsEMm3owgdqJvjMpvvnP9X6/HX6+7zt1VWkoMKkS4li1d9jTuvy9J7du4F1JRMddd5xGJxzpxjuV9fGaX12uF8zdpU6fhwUGDPPZhVoYdX23j3uDPf26hDthcD1nWP7f9E6eccqrbYYdywX0DPfjpwGO1zna7pZu6A4iHeBpyOHdphh6uFWbru7+pOoI6Jg2FmfG0G7FDxwYekDnHUl703PTzIf/Gh8YYprvT5mTNyUCfno9yw2gnyhB52nloZFiwcCF69+qllBpWynlf7bN6l/XxZx/POYeMRo8ejciICA+ZtzLseNvb2GESit8Ea36h8iBUskMDJOd1RgBGtYmqste16n8r2aHBsE+fPrgwMtLdBTQecS7gPse4png7A2hzhLf1vrbPIdqZxSoyVL/O1Bc50DrezLBjtqcIxLDz+upVypit7W05Fpk+575771WfN8qxnT00DQ3UV6RPf8J9B4gvB9pQzDFWindvcyT37Mzi8MTj021F7LAt3Mfwe4yAP3rsmFqrtLRWdgw7NOTk5+erPT/7xWovzjHM85u3FFyh4Kt9g/LxU8VPKP68GB07djSN2AlUL2Y1l+nbSR3OyhdecDt9mskf5Zz9fvTYURVdHd+nTxUnJbu6FSv5Yt2s1gyrfuI3pj4+DSmPpFRJQ0yZ4/06vNvRqNcz2wPTWEWDo5bB6NRTTlWfZzRvYsIAdVbxta+2qmtD+TvHJufiJYsW485+/QJu9ohRI7Fq9Wps3rhJ6Wdr28P6MQDho927/a5au6uuBM83C+bN8/vdmniBGazoGPHOlq1o06aN358Qw47fyMxf4MGNniT0XqCHBVMuMI0UPcWNmw96bTOqYtiQIe7oFCvDjhbuqB223t/5PqalTVULc3UidrwpZ7SDDCMDeBDh5WXGi2X1ykMqVqk4YOo144FQC0ldv2E9ut7UVaV42/DmBnS+vrOHtylDU7mg0rjTrHlzzMqYoRbek/loi+0jw4Z73LGjGXfY7i1btigvVn04r3ER1bMyO1AZD47a72lYeyIjQ0ULGENO//L/U/NMmDAex389jpSRI/D99z+osGgakPQbbivjniYD3uRSY8BUXJRxFXZ76ql+yR03DHbkiPXWs+KmhZtWhiEb7yvQM+P/1lKxsQym+5sycZLKn8toAk6St/fqjcZNmqiQZ6YxGvzgQ2rSNEbzaB7czZs3Vwp2s2gxX4di/dgZ/dhj6ns0jugfXtZNL5R169erf7Zj2KGsPTZ2DC44/4IqQ4IGRyoWjR64xrR/Vn2pyS3HO9OCkT83A/oUHgGNxwAV30Y59jYO6aHOOXhAwgCP6ukN5Xv27PGZmtI4lr2NyXbt2rkNO1ZjhikvjQ9Do7f+Y6sy0mz6+9/x008/ur0EvSmQ9O2gQwDHIQ3qHTp0wOfFn+M///lapc80M+z4M4b0sqjV21s4vGa84WadaSP16eWCMT4YyTJ3/jzTtYdtspoXmZ7LWx/6iuAItXxT8c7o3fP//GeliKeceutf1s0qfQl/469hx2wf4G89AuIWpJe8jRs79+VQMcJ0UVMmT3HfscOUFd4MMkbZ5vjgvEtPRabN0B4q4ZnSgp5ydCIwe7g3onI/IiKiSrpPX4YdLaVayvDhVSIxaDCg/NwSd7NbCUAD4uPTndFLN7g8lPXtYHpDO+ssWa1YkYNxY8eqKEFt7mJ9rNY6OznigyQOpsWY8bR7Xw7T9vCiYO2OnTlz56LXbbepvb7ZY5wzGUn97HPP4t577vVwDPrqqwN4f+cuTH98mkpDbOfhPV1aCj32tS8DK9ca7nX0a4P2DSvFPn+nN+zY2cfz9/SmPXbsqNo7aQoAK8OOt320HR6h+E2w5hfesRMK2dEiw//wh7MQ3zdeIeIYXbRkiYoia9WypXIOqSnZMZMtqzmC6/248eN97pdr4xxCtv6uM/VFDvT7c70BxtvcEohhx3h+NY5FM8OO1T6Wextf5+JQzCnGb1gp3u3qGqwidriOpc/IUOfIa6+9Fj/++H8qcnzOrNnKMGRl2NGU/0x5S12Onb34p5986lVfEGrWGp9bu3XDzFmzqhh3avrs4u1cpd+zsw7UZ3z66We4qcuNaNasOV56+WUMHzq0imHHrm7FSr7srBl2MucYnQr1/cv9Fte/Prf3dkceedsDe4vYoZ6tOndLhVreTvb3eIVBekaGMloY9SP+1I1ZIZglYMO69V73vf6UF+zfMjJsytQ0v40h1OHE3hxXbT7BbA+j0q6/IUalIea87O8jhh1/iZn8XktJQQUyFayc/BgezPt2mB5Hn5O+ZauW7kgUTlDGjbWdVGz8HidPGo14J051DDtmngmaB2psbCwYfWTmiakOBQvmK09DKhjpcfzVV6VuLxr9gZADJycnB5MmTVSHV02RRUORptCmUpaKhUsuiVJh1rfccouyDg8d8rDyNjtZj36x1RY+eh5okTvevGh4uRst5RMmTAA38cxNS6UKDXhmGwd62FJJoCkcrSJ29Dy0BZupZJibmgdqyhwfuxE7vuSSZVCx8Tt+V4ZLeor68m4y+5s3rxKjHLHOdqINKEMrX3xBKUONETssg/no586bq+5b4CbAaLyhooX1pDJO/zctzR1TADIVGyN7tIu49cy9RSTYGTv6coyb8EAidrTyzOTK+G9Wfal5cXPMHT/+q4o6PHLkiNdUdrbHZZAMOzSUmI1DbxE7TFO1/s0NtiJ2eOBZnv0Mxo0dpxS8+r7h/ESvF0ZXahE7VmPG27yszXX9774br772GgYNSnZfgO7N25ARaPSS431TvPCTcqtFV5gp7wIdQ2YRO9q3Hxk+3KO7NdninW1ML0cvKs0QH4zx4W3O0CrhLcJAX0lf86pt2bXzw2rKNzfMHG99+/T12b+sSjAMO/o7Q8zK1CIMvMmZ2Tt2MNXUb7wpXmlceSIjHQ898KD7PjZ9HbT0i5dddqliz+e7775Tig/eAWi29zBGudIox/uILtCl3tW+UfLFF7j2mk6m6V20tebzzz/HmMceq+JA4K1N3H9QWf/vL/+tIv2Mh21v6bfo/cloav3vrfYZxnWW69uy5cuVIerdd9/F0KFD1H0xVmO1pvrdn3K98eSa+Mqrr2JaWpppignjXp7f5P6BXs5aOkRjPfT7eJUCa84cdR8W7800Pox2HHR/sodh3Fe7WN98elhPmaL20t6U83SUmp7+hIru0RzMjHsYq6g7f/fxWvlMobJ4yRKV3qdF8+amEXX6vU5djdgJZH4Jhexw38P9ym+//e7ucq4vNFgzjV/alDTVLzUlO2Z7Uas5wurv/oz1mvptMNeZ+iAHGmeziB0z2bIy7DCKgYpfGqI1I0Mghh2rfazVubim5MdXuVaKd29zpD5NqNkdO3pHj6uvvlpFF/NuPm1NMEb8+DLscL15Je8VnHkmDcZ93RETVnvxkx0N5e3Mre1zyUW7aycUZxfWhw4a//jHOypih4+eEc9czGCj7QsZAck9aZ/et9uO2DHqVqzky86aoY/ONJNlyhqd8Rj9wAhG46OxZapz/t3XHthbxI4xDfLJGKt16ZvUozKahboTOmQF+mip2D54f6dXR7VAyw7Ge4fLy3HtX6/DA8mDVPSh3WfCpIlKD/PhB7urXLVht4ya+N3ktDTkPJ+DNavfUA7q/jxi2PGHlpff8n6Y3FdyVVivPlc27z6gJw9TXfBwx6gBps3JnDPbfQ9BIIYdppaisYX5En/44YdqGXa0Os2aMUMNVi0l2quuMGW2h7nBN236OyZNnKjyXevTpjEUl8oCpopj6jbNMKE/EFLpSo963uPDSBce+iZOmqSMQDTsqHtdXJfUd7/1VpXijXfs8FnyVJaHoSII3eVXEcYNiVGpzH6dv2CBivzQNgZchBlK16pVS6UsYhorhtwyBzDTyhkPPZyQFjy5AI+OflQdtvjoFS5UwjH1C/lpnr8q3/opp6i0KPoFm/LAhZUpqWhEstrAatEpvuSSZdyTdJ+yHGubOX8NO2yTlRx5SyNl1n7KED1gyZRpZIwHLhp25syZo+4gogzrjTdUjNH7hQaf2K5dPf7GvmKe/AnjU3Hs6DE1zijjRo9rPTd/xw6j7Fhn3pfkj2FHU0IaZY0RHEzPaOaBaWbY8dWXlKVHRqSg9YWt3Uorqw2hrQFVTcW31Th0/OLAE+nparzFdO6sxgYVW/RcZ6QW5yWrsaDNQzy0UKHNiCU+VIytWr1KjTMauvg7q7nc6iBDQ2nhlkJcGHkhhg8b5nEXAWV1wbz57nZoisVhQ4ei9YUX4vHp0/Hoo0x3E6naOGvOHJw4cRyPT53mNRWb3THk69tMv6h/9LIVfk44Zs6cpfJWM3IsWOODm3sefvRrD1N0MpqO/9/XvGg1r9qSW7s/siHfXDcpU0zxyPvJNAW7P/3L6vhr2GFfsF8T7u6vjIE8zDJ6knJMmTErU0WE+JAzs3fsoqqJ3/mKbuEBmk4jXAt46bIWWUulLKNlTj/jdBU9p0/5ypz1mfPn4ZFhwzzeIUvepcN84bxPh+lIWfbkSZPda7e+fVSaMK3n5IkTq1wqa3avjv5dY5soP+XffYeVK1eqlLZTp6S57xPSv+fPfE2DYljYGSpSzM4cwe/QUSd1wnilZOAeVEuHYba+69e6muh3f8r0JiMcB6+9/ppSpHCtp6GKD3lT2cHUZ0wHyctntbbynRdefAHc2+rf4Xt06uF4Y3Q690vaXWCMsDdLK+wtqob9yHRXnFM59/LblFneAchIejrZmCnQWbfPPvtM7SG5Ft53731+Rx1rXP3Zx3Mt4v6e/6d3rGE0GNfDDz7craLgqPzhGOQY05S22h07bdu29dhHf1X6Fdpc3Oakp1wJ5vwSCtkxGxfGeaEmZceb17vVHGH1d3/Ge038VuTAnGoghh2ef6g3oKGRRgZt/02DF+/UqY5hx2ofa3UWqAnZsSrTat02O/9p+/8DB75E1uIlbmaMoteMAtRPTZo8CZmz56jU+jNmzVRZN+hIqukqeFeKnnnZwYOm9zNyz5Kb+4qKotevZVY6CqvzkBWbYP7dOIaNxh0yCVQvpt/v+Dq7cI3k3vPqDh3cDh16RtSXffPtt2q95MO9SdrUNNWHZtkG7OhWrOTLzpph3GdS75nQP0HtQ426w+07dmD/J/vdd+poqdjYNk1XarUH9pYtIpjyUN/LIsMbu96kzuWrX18VUHM5Ri5tezma/rFpQKnOAvpoAC/xHio62r25br2699zqYeasPvF91fmPaZNr00NdbkyXGxF2xhko2PCmurrE7iOGHbukvPyOuSHpQU1vZqN3p2YE4AaGBgyGivXvf7c7pZnZ5tdbxA4vq2/VspXy6j1y5ChGjxqpDnbMFVudiB0qiehlzZQhPDQeP35CKQ9p2aXRgA8nZCoiOWAa/6GxSnN1SVSUMljR0MMDZF5eHlq3vsitWGTbfvi/H1QeeoaTMdVJ0Y7tOL1RI2VwYJQFPUgZ8UOjDpVdPIAaldPaxX5UtBtTwVWz62y9brYh0fr1Z8fPYGoo/nfW0qfADdQfzvqDUgDfM3CgMk5tfustFb5IDyQtikbf70eOHlUX+U2aOMnDw0Fv2OGCyUMwPfAanX66itLiQkpvXSr5jQs2lU68x4N5To9UVJimn2I0Cr1EByYmqrz5vuSS3+bdPXoPnUAMO77kiO3RHmO0gbH9vzh+QbNm5ymjjsZUn4qN6cfotcywZY4RRtIxjJT/xpRohw8fwm09bwMV5fQS1Iw+jU5vpJSmVOprY5l9yg2aMSes1of+jp1ff/1Fyf+Yx8aou3uMKeSYto19w7HOh//NiAgtpRc38npZ41jk3MJoCfK1umPHqi8pS4yEYpo6beMeyIawyuCyofj2NSDtjENlzMvMVOkpzwg7w0MGqBSzc5hjv9LoxzHLvjqtUSMwty/v1qFc0PjI31iNGauDDBXn4ydOVJF/+nQ+lAfmf/6u/DtwY8x2HP/1V2X0pZKOz8ZNm8Dwas6ZrBvTA33y6SfKU8WbcdTuGPL1bWM+Y+P6xfWDcxRTv9Abiwbv6o4Psznj2muuUfMuDbbe5kXmDbeaV20tAHZ/ZFO+yYiXzm548021vnIud/zyi5pf7PQvq+OvYYfvcF/Be8bYh1rEKaNJKDNmZVJefMmZ2Tt2UdXE73wp3Pg9GkIWPLlQ3QXFFCSU3WP/PabWCK4F+nvztPrxHUYdfPDBB2jevIV778U1k9F2dGjhnSK8TzFxQKJps7ToZBoL9PeoUA5oHCnYuNHjPSq2ly913rvCNjHFqvZwr3VNp04YmDhQpfk1q7PW1zQ+pGgEOQAAIABJREFU8aDCOcLXw0hrpvvgHGJnjmBZ3O8waoeGDi2FsNk+0bjW1US/+1OmLxnhmCgqKlJGHO6xmzQ5WxntIlq1UumFeUg0zn/aO0uWPoX//fe/6h2u17w/Y+iQoeogTSMG50GObX2qSn29qUhiRM/tt99eJcUF7/bhnHr48GE1t3PvP2zoEPS6rZcy1mgGdN6zpz00pNx4w43qziZfeejN3tXK4P6few69YYeHe2/7eDo/UJYZ8UqZO3b0KJLvT1ZGmtNOO02dLagsoxGbHGfPnFXFKc24t+H4fCA5Gb179TY1TPnT99X9bbDnl1DIjrHNZoYd9kmgsuMr2subYce4nhvnCKu/V7cfq/u+yIE5wUAMOzTcaHdrMFKH5zam4+P5jOtpdQw7VvtYO2eB6sqKv+9rTnVMcWp8aLThOY9n2aeeXor33n9f6RpO/HZCndXeevstpY8hM2UgezYba9euQ5MmjXFl+yvBfQXvPaNRgM4IM2fNVLoEni3uT0pSaUb1zM0MO5zXOV/QEeFPTSvP6xMnjFf3+/rSUVidh/xlVZ3fm41hzbgTHX0Fbu99OxYuWlRjZxfKOJ3x/vrX63BP4kD32qZnxPVy5uzZ6izLh+lzW7du7e5DY/vt6FYCOcf7eof7RepGFi5ajLPPbqL2Irxvdfy4VHW24b4mN+8V5Yh0XrNm+OnHn9R+ZNyYMervdvbAYtipjqRXvnvzrd3Une7b3nnHnR3En5IZpffY2LEqAw6jsGvrQx1fv7vuwuHyw+qqktt79zZ1CqLsUudN50VmYKHBi+e52vbQQD/ogUFqXK167XV1trDziGHHDqV6+hvj5puGFj6MZDB7uHgwLRMHgKZAZBlUMjJFkfFidePFq/wtD3knO09yTXUn84dyg1BT+T81/jzQe+sju207mRstMzmyU29OxjSE8X6f6rbfzvd8/cbfscPNtpYKx3hXUiB14fdplKopWQukTj7fsan4DsZ3NTa8xFd/75W/ZdO4w8Nm/7vuDrrHMBVcK57PUdGIes83/aFDm0/M2kF54sbZzAPcVzt9jSG737bDMdjjQxs/bK9x/QjmvGinbaa/8VO+tfawrGD2r1Xfcw4iQ7vjIlA5C5hjDb/IMUUFMg22ZzdpYmtcB/JODTejRouv7job7LWuRhtrUjjHCOdWKrLsrtWBvONPu1j+id9+sy2z/pTt72+t9vHcA9PoaEwRyHla2x/7uvQ4WOu3v+0Kxu8DmStqWnaC0a5gl2E1R1j9Pdj1CXZ5Igf+EfU2Z/hXivPXwdzHBvL9ULyjnyPpJGZMNc46UAbpWGC2htmdi/1tS63Yi/tbacPvQ3l2saqqv+MiUN2KVT18/d2qz32d3arzXXnXPgHNSYyRkbkvvWT/RUAZkxnxw3nmvR3/qpVp2Ngg6jQ3FLypgh0YicOH93I/8v/vsqajKQ04zHS0c9cuLH16qco8wId/owNqj+49lDNWbXtoME8YmKiczOwad8SwU9t6MYT18eZV5U8VqFymhzsvWNenoWMZX5WWYvv2Iq/erP58R34bXAJMT7Nz5y6VSkUe/wkEY+z4/9U6/Iafiu/a0FIr78xA60jF6YqcHLRseYGKKNM/NfVNO3UN5rcb3Piog/JtRybkN0JACAgBISAEhIAQqAsEgrmPrQvtDSQSoy6062TVscGdXU4WaPluyAjQ+Naj120qtTAz3Wj3OllVgMbhAQMTVTaikSNGqKjA2vZw/uMdQoxuYRacyAsvVJmh+DDykNGIxocZFHhVBp9fjx/HVwe+UtGjjKxf/vQy25ExoWLx4Ucf4e6E/sqoxjt3rCJ3xLATqp6phd+RBawWdopUqU4QkLHjZzfVQcV3TRwQuQlheDo9wocPHVYlnVJNfNNuTwXz2w1ufNRB+bYrF/I7ISAEhIAQEAJCQAjUdgLB3MfW9rayfmLYCW4vNbizS3DxSWm1lADvfryl+61qvhg2ZCgmTJjgNoCYVZlZRR4c/JBKvcgI66VZWeoO49r0MALnzrvvBq9RWLJocZVUxqzrJ59+iv3796u7L3lPzRVXXIHLLr20SjMY6TN8RApOwSlYm5+PFi1a1KamQm/cWf366z6vJhHDTq3qutBWhtZY3gHTqVMnZemURwgIAXsEZOzY4+T+VR1UfDMXNR+G6gbrofcI7x6LviLaNB1WTXzTbt2D+e0GNz7qoHzblQv5nRAQAkJACAgBISAEajuBYO5ja3tbWT+mcvz75s24tVu3k56ivC7wsqpjgzu7WAGRv9cbAp9+9hkS7xkI3mnGuxiHDxuG+D59wXvgtWffvn0qneVzK/6mHFCv6XQN9uzdo/73008tVffW1JanZ69e+M/X/8E/t/6jSsaoQOrIqJ0uXbvi4r/8BevXrgukiBp9h8adhAED0LTpH7F2zRqvxh0x7NRoN0jhQkAICAEhAFF8ixDUZwIi3/W5d6VtQkAICAEhIASEgBAQAkJACAiBOkngu+++w5KnstQVGrzDydvT+sILMXTIUNx7zz3YuWsnEhITwfuSnsvOxq3dbj3pbed1Ej1uuw0L5s3DgIQBQavPiy+9hNQJ4/H23zfj8ssvD1q5wSqIhrd+d93l1bjDPhLDTrBoSzlCQAgIASFgTkAU3yIZ9ZmAyHd97l1pmxAQAkJACAgBISAEhIAQEAJCoE4TOHr0KN7Iz8f6Nzfg+K+/utvC+1sGJg5E15tuUinYtGdbURHuuz8JJ06cwLPPPHPSjTsrX3gBEyZNxPZ/bkPr1q2D1hdffvklYrrciLlzMnHPwIFBKzeYBemNO2+sWq3u3uFDo84DDz0ohp1gwpayhIAQEAJCwISAKL5FLOozAZHv+ty70jYhIASEgBAQAkJACAgBISAEhECDI0Djzj333Yvff/8dz6/IQWzXrieNwfwnF2D+ggX4T2mZhwGquhVi21pGRmDsmDF4bPSj1S2uxt7XjDvnnHsO1r6Rjz+ddx4efOhBvF1YKIadGqMuBQsBISAEhICTgCi+RRLqMwGR7/rcu9I2ISAEhIAQEAJCQAgIASEgBIRAgySwZetWJA9KVm3fvq0ILVu2PCkcFi9ZgtmZc1D65QE0atQoaHX49fhxXHhRa0wcPwEjUlKCVm5NFMR0dHf1748/NW2KiMhIbNu2DfMy54phpyZgS5lCQAgIASGgIyCKbxGH+kxA5Ls+9660TQgIASEgBISAEBACQkAICAEh0GAJ0LjzTHY2nlqyBEzddjKe7Tt24K7+d6Nvn75oc/HFQatCyRdfYM3aNVi3Zi06Xn110MqtqYL27t2LKVOn4ttvv8X41FTcER8vhp2agi3lCgEhIASEgIuAXvEtUIRAfSbw++/1uXXSNiEgBISAEBACQkAICAEhIASEgBAQAiEn8OJLL2Fx1hIcPHgwaN+OaBWBR0ePwoCEAUErM9QFnXLkyJHfKyoqcMEFF4T62/I9ISAEhIAQaAgEzjoL+PnnhtBSaWNDJyCGnYYuAdJ+ISAEhMD/Y+89wCU5qnvxMzM37e69G5VWQhEhpF2BdhdJSEhCEknIJtmAEX4GhMA2IIxJBvt9z8YYB5L9sP1s/D4bE/z+fgb8/U0wyQYEWLIkS2hXSLvKm3PWDbs3zcz7TlVXd3V1OFVT3ZPuabTcmekKp351KvT59TnFCDACjAAjwAgwAowAI8AIMAJtQYCJnbbAzJUwAowAI7CAEfj4xwF+53cWMADc9AWBwDveAfDZzy6IpnIjGQFGgBFgBBgBRoARYAQYAUaAEWAEGAFGoLMIMLHTWfy5dkaAEWAEGAFGgBFgBBgBRoARYAQYAUaAEWAEGAFGgBFgBBgBRoARYASsEWBixxoqTsgIMAKMACPACDACjAAjwAgwAowAI8AIMAKMACPACDACjAAjwAgwAoxAZxFgYqez+HPtjAAjwAgwAowAI8AIMAKMACPACDACjAAjwAgwAowAI8AIMAKMACPACFgjwMSONVSckBFgBBgBRoARYAQYAUaAEWAEGAFGgBFgBBgBRoARYAQYAUaAEWAEGIHOIsDETmfx59oZAUaAEWAEGAFGoNMI7N8P8OijkRSbNgHceivA8uWdlozrZwQYAUaAEWAEGAFGgBFgBBgBRoARYAQYAUYggQATO6wUjAAjwAgwAowAI9B/CGzfDvCFL0TtevBBgOPH5ffpaYB77slu88gIwLFjAPiXL0aAEWAEGAFGgBFgBBgBRoARYAQYAUaAEWAEugwBJna6rENYHEaAEWAEGAFGgBEoCAH0wnnf+wC++123Am+4AeCOO9zycGpGgBFgBBgBRoARYAQYAUaAEWAEGAFGgBFgBNqEABM7bQKaq2EEGAFGgBFgBBiBDiGAxA4SPHq4tTxR1q0D+J//E+Cqq9hrp0NdxtUyAowAI8AIMAKMACPACDACjAAjwAgwAoxANgJM7LB2MAKMACPACDACjMDCQOAznwH46EejkGw2rUaSBwme5z8fAD15zjvPJhenYQQYAUaAEWAEGAFGgBFgBBgBRoARYAQYAUagNASY2CkNWi6YEWAEGAFGgBFgBLoOATxnB8mdv/kbedaO63XGGRHRg4QPkj18MQKMACPACDACjAAjwAgwAowAI8AIMAKMACPQRgSY2Gkj2FwVI8AIMAKMACPACHQJAtu3y/BsX/taXCAkbl7zGoB77gHYtMlOWEXwoFcPfsYy+GIEGAFGgBFgBBgBRoARYAQYAUaAEWAEGAFGoCQEmNgpCVgulhFgBBgBRoARYAR6AIEf/UgSPIrEQVLnX/5FCo4ePXgfSZ4f/1j+tfHywXBtevg2DOfGFyPACDACjAAjwAgwAowAI8AIMAKMACPACDACBSHAxE5BQHIxjAAjwAgwAowAI9DDCGBoNgzR9uEPA7z3vdkNQQIICZ5775WkD3r+UNfIiCR6rr9e/sV/y5dTufg+I8AIMAKMACPACDACjAAjwAgwAowAI8AIMAKpCDCxw4rBCDACjAAjwAgwAowAIoDn7+DlQrrs3x8RPUj4INljc118cZzswe98MQKMACPACDACjAAjwAgwAowAI8AIMAKMACNggQATOxYgcRJGgBFgBBgBRoARYASsEUCCRw/fhuQPdSGZpIdvw8/o6cMXI8AIMAKMACPACDACjAAjwAgwAowAI8AIMAIGAkzssEowAowAI8AIMAKMACNQJgIYrk2Fb1Okj019Kmzb858vSR88u4cvRoARYAQYAUaAEWAEGAFGgBFgBBgBRoARWPAIhMTOnu1bodGoC0CaTR2XClTwN4j9WChwZZZdqKBGYRKZbGwkjuXh1nLbmuX2Z8tyccbeQ4DQJTFG5DBJvbp2jPReT7DEHUTA1GNK7zsoKlfdJQhUZ2dhbMsjsGzTgzD2yCPi88DkJCnd7MqVMLHmEnj6sufCxJo14jNfvYtAM77h7t2GsOSA877szy7c93v3T3wvl73GVaAi9nzqr6pYflfPTSp/9FdkkfdT/mqlxO6Lp6xmEyqiUrNuWVtD9UclqF391XpKiizvy7LkX+zO4GsCwdz7KpM+vrV6bbqD98c2KMXTyMfu8sZfzuOMGPY+9gxK6k7W7d4TxeXwaTe1vpqYx+ry7U8fPfSsOxd9ouxwBQvk1zFJm5MojH00oa3PUhQueTY9kVe7zLI8+xPnFbV2xvE019kk2r4Y5vZv0K7UeU/cayQmaGqeCzM0ARpibU/XIO92YY/hXiMUqALV4DP+wbqz2oVrTN68pIpMy49jSN8nqjrDPQ7ez7ObiYUmQjE5zVgjLKp0mab08a8+x38z+tth8AusckSPcEsWKvBERdFx0YdjsC9XuqzXRdXr0ISuSBoSO7u3PSU3xwFR4dLRvi3x2Qj51l1G/q7fjHsuMGVgxmX2KAJM7PRox7HYRSLAxE6RaC7cshbt3AVLt2yBpQ/+TPzF7zbX0+suEwTPxCWXiL9I/vDVGwiUaRTpDQR6TMrQuJPx0kq3vtDlDXNniB0UWzfgmMSPNEwERi+duNEMI5HdhokdbzXo8gKY2Gmtg9xMga3V0WouJnZaRS4jH0VgKMKbiZ0YgLm2PSZ2kspWALGTZh/2JXSUoKJsJna6ithpWvBCeUSM/jylr2mKSFtQxM6e7ZLYkaRWEyrV3KW00FWmbx5sw4m9m7dIcsXuNzKtUIXkwuwRYGLHHitO2bcIMLHTt13b0YahB8/oFvTm2QJL0bNnyyOAnj7UdfKccwTBM4lkz5pLYOrCC6ksfL9DCPTN/rdD+LW9Wm3Pk2Zg6PoXu1oELK2t6QYWC4+dDI8cnbQRXjPBY2gasaMTPnIM6fWGGeOtVa/+2nrsoAeWdCRKvdhjp0VlKjFbR4kdz+gmlOXAh+CgIKfqpvKXed+n3dT6WqbHjpPF1ASwTDsNEzvp6krhQnrsaNpUtMdO6JVqit4FHjs5ni2+HjumrbIoUgdRLJvYkZ5vyZlVep5ICfBKeOwQPt+yzD712GnYr0RpBE+M2NGH40L02Nm7Y2tE7IgNsj24vgs6tfD6lu+Vn4JBfyusV97UK3PD4AU2Z+45BMomdhzGXwI7Kq8v2O3jvn0ldctP4dapdvvK5ZOfyCtvR4mK3Hy6dR6nbgsClC75CEGMLyR5Rjc/AqMYvm3zFhjev5+srTE0BJNr1sD4usvg6fWXic/4G18FIEDpAtGfXb3/LQCevivC2POYc31HiR1KF6nOyNHVMAyMkSb5ux2xE8RTy/XGiXnnaLKbRI80dEQGLjMUXAgLh2KjNKDn73eU2PF8tqaGrw/BQXUsVTeVv8z7Pu2m1tcyiR2q7lzM8qMS+cFNERh5HjvGs4548ikxxE9bn6UoXDyJHZ8QrVG4UbPr88PdY2pfDKlQbMhSlBWKLV4uTWK5DIzOEjsROcOh2GSvUSHRUokcI3wbTewk66LqddGpbkgbhmLbt3ObBFa9+SRng7ZcZS4KXg1wMVr3ireOHD3sseOlGJw5RMBljKTARhlB8ucGYpEvVc+L3WB0jUZ59mep7fCUrZ265LuRLhVHLtwbgTL3LK66M3j0KIxuRo+eTeIv/rO5TjzrQphcu0aQPPjv5Lnn2GTjNCYCpc5LDHfXIdDFxA61n8rD0nbeyUqnzqVJnnOjatXO2Mnz2FFn3Ghp5ONougdP1CYtzJo8MCeMzc/ETteNolyBfPZqTOy01tdM7Ejc+IwdST/o44jP2JG6QYdi010EDDubpz0ij9jJOoNGW3m97LkUsSOiPaUdjlJwKDbbPYrtDMjEjq7XdqiVecYOJQF1Lk4YdSwoSOebw1BsgZ5SZVGydPP9BLGT3CSXL36ZRhIv6W0f2HuJ1BGrExM7XnrBmSMEbMdIBmaUIcLnAa9cPWdip+3DwFvX8h5diyUJi96Ath1rrtDD8OQHXhG6s3TjJliyebP07Nm8GZD8oa65lSthcu1amFx7CUytXQvj69dRWfi+xX6K6s+u3f9y76YjkLIO6X1M7WnKhNWnbkpPdblTw7KF1iU7j520s3KwDvxdkUQhWZQSkk15/MTxlHklr6P+au9JhyHYQj+j0Byl54nql8a8zMObK5Xs+yqTbl3QQsDZ6IFPf9qU361pfPb9nSd2WkeVIld8PFcoqai6qfxl3vdpNxV2vrs9dkrqFQsbEBM7SY1mYidllIuwYuUTOy77E9u5iIkdiZSLw123EDvy0Svu1iiJnWjOTCV2gh8XBLGzf+f2FEY32vyW6b3TtQ+2NobEMACPsQDLyADdeVks6t0pOEvVdQjYjJGccUA9uPo84DGx04K2ePZnCzXaZ/GUrZ26VMYm1B4oTlk2AmXuWcrQnZEdOwXBsyTw6Fn8xBNWECHRM3XpGphYt06QPnOrVlrlW1CJSp2XFhSSPdFYdQ6pub9XT0tmWM52NoraT+XJ4jrvmOm9PHaUYCmePIl6As+d2O/h85ZJKsnv7LHTTi30r8tnr9Z5Yqd1YzyV04fgoHqFqpvKX+Z9n3ZTezUmdlIIDPbYSVVnJnY6QewEptTEJKB+aH3mYmKn+4gdiohPdwyTBA8TO7I/Q4+dA7t2hK8lmQth4NXe+rpNjDuyI1uv2S+nDwGi2hzzYTXEKZP46VXM/Xqs2Ny5Oz7HqtL6w6X/W1+7HAV1T543fjVqOH2jJH7NblzemwTkvGQdo9i9o1O7zqU/KZjdRaJKtLtPYEZibldLa6k8ZYt0KQku2S5rXQoWVrG6ttbMnsqV+wIDAtDFE5cH0C5vOLlWQ+qia4Ep6auzs8KjZ+kDm2As8O7B36hrZvUZwpsHQ7ch4YNkT2FXp+a8/CXIqnl+a2B/jhEr4LoxEbV3VoO/G+d3x3VKh9913okTLpF3jFz6kKHRXwyM7pueOrE9YhaxowQ17wfrbBSmJumtg780w75KehPFHtUCmXWPIfbYaf8gpdbXvNBDpRM71PzgseehVgLq6GMfWwpVd/u1IKoxr92J/jbmZRdiJzGlW82nec+vDqimJPXpz9z+ImxbKIpOYghcAvnkn7iwFMb5upO/kLquS156SuFCHOxu4hDrP8qeSOx/k+uQxC3bFhHdccbQkCWhh+Z95bGTqcPaDasxZdOLcq33GSMqbzS/xC1WjRxPJBwClZy5vmG+9B+HAEDokvwxdd4Ri1zW/CFYjBAkOQfqpWDt9lczljf/gQirDTEX+IQscPA5v26yv6jnwJx5stkIPMfUXKVjLmRtaPNYpIh9e8bOwT077bXAMaXPW2SOVRWbnJqIHWuLT/rlhnLyW2gdG9avyY3+d32jMQaLZ1n0myLp4SKit0gdNpj92p8Z7TKxjd48zQHCsz/dNt3lzhULrLuNgz4ZW5/+Fw8bqTtT/023j1yc1x0B9OJZ8vBmWLJlC4w+vAVGduywKmRiw3qYWL9OEj6XroX66KhVPjNRS/NwSzUlM/XsHrWg9nMxGgIF7/v7GVudpMGH46TXjlwcRHi0wO6QFoJN31vnhWhTFpBYehEOLa/u7PN5BOkT2ETkOibXrdKIHVMZiNBsC3VeyjX1NgEaHuSJFx/rOTdQT2FUu0mjWP4jS+9ORTlMX8zQqI3dsLEUS0igoveZ2T/U+HSyw3jqllPnUnUZ9wttpyGol13FqdEWiQlcGpoxPlGaI6bk/lc7Uy4pufHcqtWdtX5atN4YMhmzVVo71W8UBliDTRoXYT3SVgQHkd5O/DV3ncFn35y5RRI7GvkSMSBC4vy65XmCeYRaXt3NJkXsZK80UszslUpQJ1h+KnmCmQlix3Y+TnmJp9FsBPabQP91vTPKVXNv+Beb1YhkS4RxM8K6eahV27PiflVfa0KPHSZ2Uvqi4AmIiZ2267tfhUUa7z3LYmLHryvzcrdkUPTsz9zWJOYdJh+K7P12zsNFyt2NZTGx0429UoxMtclJGHtgI4xu3iK8e/CzzTV97rkweekamFqzBpD0we82V0vzsE3BFmkow4VFEZykXxAoeN/fL7CktcOH2AnoluCoHGnIEAYPPdSa/CH2u55GfGZip+9UjCI4mNhx73KKVHIvsY05mNgpFmxqjWNiJxVvJnYyiBlnYgfh7fyM1L3EjuGAo8ElXqBRL1RmzAp9TewguapvEITzkvTU0f2tmNgZHwcmdlJGCLX4OS617TQoOr0p4tiOBZO8SOO9Z1lM7JSndS0ZFD37M7c1TOyU19niZZT4O3h5YT1KFaQPCmdipw860aEJSPCMolfP5i0wtnEjDB45SuZGDx705JlauwYm1q+HqUvXQmNoKJGvpXmYrN0uARM7djgtiFQF7/v7GbNWiB2d0FGfhYeMTuAEhE74oK69vcnETj9rlGwbEzvF2yM6b0b10FsmdjzAa0GXmNhhYieLePH12AlICjkfdXZW6hliR3nHqNBtC4nY0faCjUYD0Gsndmmkoh7+l4kdJnbSF82CH/DaaVBkYqeAfVCRxnvPspjYKaA/M4poyaDo2Z+5rWFip7zOZmKnUGy7ltixeV7wislSKIw9W9jwvv3CmweJHkn4bLZqy4lnPUt48yDZgyHc8OyeluZhq9roREzs0BgtmBQF7/v7GTcnYkez2CfO51EhybK8c1SIpbT77LHTdyrGxE4LxnhCC2y2RF2rSEzsFNs11BrHxA4TO4UROyost0HkhGRF5wieXiJ29LBsPe2xY0nmJc7nrgAgsYPn6KgrOusn+EULbcvEDhM7TOwUu23oj9KKNN57lsXETnkq1ZJB0bM/mdgprz+pkttJsFOy9Pr9biZ2yAPtmdgpRf0wZBt68yiyB0O6UdfcqpUwuXZtEL5tnfhsddYZVbDlfSZ2LIFaCMkoo9dCwMCyjfbEjmR1ovPY9M/yTjjelXeOQQQlvHoUycPEjmVv9U4yJnaY2IkhwMROsYOXWuOY2GFipyBiJ3yJQ+hUksTp5N67J4gdw1tHbIt62GPHZyILz9gJz/fRXlcINpdq78DEDhM7TOz4jLZ+zVuk8d6zLCZ2ylMyJnbKw7YbS2Zip7heYWKnOCz7taSRHTtg9OEtsGTLFnFOD363uaRHz1qYDLx6kPwp6+rkw2VZbeJyW0SAMnq1WGw/ZnMjduLkju61k3aujnmfiZ1+1KD0NjGxw8QOEzsljndqjWNih4mdoomdgNMxyZ1O7r27nthJIXUWMrEjztIJztNB9QxtOeipg5sGjedhYoeJHSZ2StxD9GzRnmRMfGOKc04068RDUdAIMbFDY9RqCiZ2WkWuN/MxsVNcvzGxUxyWC6Uk9OBRYdvGNm6CJQ9vhursLNl8DNcmyJ41a8Q5PRjOrairkw+XRbWByykIAcroVVA1/VCMO7ET+O3knZmDfj0p95nY6QeNsWsDEztM7DCxYzdWWkpFrXFM7DCxUwaxE5I7Wjgt8bEzgSK7mtgJNDAReSLw1slbI5vmOTQJbc7OLbsjuz9QHlF+6DUTFS6zGWfgtDRBpWeSdct/gtgRQgSkDm4aNbmZ2Fm2bshgAAAgAElEQVRIxI7j/JEXzsVZX826XULBdFJu54Z2aQZnDOMLTiLmo2Mz47rkVlruQXOqXan6FDomOkq7gJK3Mi7TdMllPFPwtiITVSbflwgwtsVpQs7cgzNcoeuni9Q2c32R49VFtk6mtcFFl8/EyDW/ZVsXP/EEjD6wEUa3bBHn9ODZPdTVGBoSHj0T69fJvxvWA/7WytUxPW1F2H7JU5IuFQFPX+pDCXjHwiUaIdSil5eMvW54nk5KaDbsvOC+GZqNJHZkoLcwv4r7JiN0aDLEzvOReZrG2T0RYSW3C+E0KF4LNb6LtxuiiTL2SbxFmgO8li9Vbzto9KLGUa5hKW2fRRXocN95fJoRW3LqUroQ62eVnjKIe5ooY5imqI1zuy0xLWJqIPXBUpb0cZBnaIxv6VEOXRbf84b1mhPbIWJ8OtVtNDH3md8VS1ddciR2zGcq0e4Me0SumcK1XVR6R8WmMG+I8z0yCjXnBtf+pGwKsYUoDGwaIhBfp+TsFa1bFFDGfVN2Yw2LzUNBWvFbqp4ZiwFRdrreOMpvmZwkdjDmmRrj4q+mvULFsxWsAU1BceihwbA4bSnJ3BtILcvWM7UJ0cvTpfMldlB2/E8fq1E7UOyIvNFfiiuG2MkhnZoNaIhKDF0T+yzNg0fhZ85jGuek62v02XHCsNSz0pMF7Vf1VCYmJprjC4jYcVpoS+8NhwosNpQOpS3MpIzhwux3bjUjwAgwAoyA9paTHRimZ2m79k+DR47C6ObNQfi2TeKzzYVePDJ02xpxTs/0uefYZOM0HUCgXbrUgaZ1Z5UF73/NuSEieaI3KE3eIhZyzfDKkYaJuLeO/j2T2Im9QJBWt/ot3Vso9ihvkkpGT6o2Zp//FdXVnUpQnFS570V46lqh5hVXcsxQWpNsySNXfOV2qau4npQl+chOvSPjU7YULp/Y0bFIki9+teu5SyV2zA71HEOx4lzLciV29MqaIIyvaZy1a6QSbx13bTdRoSuxUyQRi/ul9HVHEjiC2EkZiN6Yi/7M8cIgMMbD7nPnTGN+bufZmiSxUxVsgfgnuMqm/QvZdWx1pSnOw1FTmH42DiKaioulzho8X+zcHZrYMRU9UhwsF2WX+zF56XJLOAJyJZyaZfqyiR15xk7kLRSbdpQnj/Zj8hmjEoZvk2oXyB1+9lsrvOerggpgYqcgIEsvxnKwly5HL1fAGPZy77HsjAAjwAgwAj4IOK6BnSJ20po4tnFjeFYPEj1I/lBXfXQUxoPwbZOXroGJ9eupLHy/TQgwsdMmoFU1jmOfkq4jxI6wMkQETVJGJnaofivqPhM7SSR9zUJM7GRoJxM7fsPWde5nYicVbyZ2UmApkNjxJqEcRwkTOwowJnYkyeO7gjsqYEnJmdgpCdjCi3VdmAsXoA8KZAz7oBO5CYwAI8AIMAItIeC4BnYTsWO2F8O1Ydg2PKdndPMWwHBuNhd68kxdugYm8ayetWsBz+7hq/0IMLHTZswdxz4lXbuJnbRzd5JhW5jYofqtqPtM7DCxkzQLpmuXt7mMiR2/Yes69zOxw8SOQqBNHjvtJnWweUzsMLGDCETeO94rld88XVBuJnYKArL0YlwX5tIF6sEK+hXDIuYiypc+q7tt6vYJvtyqXN2unhRu/drubu+XTshH6YLYgXoIRpXvMz59ZfNoVkezUpj6CufbJxn1a47nVhJ2M7FjNqA6OyuInqUPbBIh3EYf3gy1yUmynUjsIMEjiB4kfNauJfNwAn8EmNhpAUObeSdr7ih4/9sJYic8NyDTa4eJnRa0qqUsTOwkYbMZnnlgs8dO1saFQ7G1NEhVJte5n4mdVLjZYycFFk+PndBJwlhQVNCzIsPZmdIzsaMQYY8d9thxXGH0w5UcsxaevGcfJl0X5sKR64MC+xVDz3Z5vSlB1E2VTc0N7Yy32k4Nz2/3wonT3k7Mu7YuzzGU2y7fsn3zdy3ofoKVuY+g50xf85F923uJ2ElrFXrxoDfPks1bxDk9Izt2WjUeQ7aJ0G3r1sHkpWsBQ7rxVSwCZY6hYiXtotJ85mPPfWLCKBKchxOaBsIA/+WcsaNebtDnpOT+kImddmkrEztM7CTNguna571jYY8dv2HtOvczscPEjkYKlnnGThrQ4RrvqreOo4SJHSZ2EAH22HEcOAI043CsFoooLEvPPkyWPMEVBnA3F9SvGHq2izIklmk4puYGJna6eUCxbIUg4GOsowTwLds3PyVfj94vcx9Bzcdl1k0Zb9tZdxmqgR486MkztmmTOK8Hz+2xuabPPUd48kytRY+eNXDiWc+yycZpchDodV3qSOf6zMee+0Rqboj2auUSO7rXjvgcYxiY2GmXXjKxk0Tal8Bgj50M7WVix29Yu879TOwwsdMhYif2/OOqt46jhIkdJnaY2HEcNOG8wMROi8hp2Uqe4PwF7IES+hVDz3ZRhkQmdorXbfbYKR7Tni3Rx1hHNdq3bN/8lHw9er9MozQ1H5dZN2W8bWfd7VIN9ORZ8vAWGN2Cnj2bAc/uoS704EFPnqk1a2B8wzoRyq0xNERl4/v6ljbHWMdAZRk48e3CbPNx7tzhuU+k5oYyiZ04mRN8C6zg8Zd/mNhp19hhYoeJnaRZMF37fAmv4O3g1MLNsk299N2z6OUnyw7Ngumy+axxRc7XrmUxsZPanxyKLQUWQreaDdyx2M8AsfXcVW8dFz8mdpIzOPZUPegvNd9VmlE0eJzS5JwaBPbW7Ptyums49kJyZ5lVAHqONZsNVXUsGcpkzvXJub8Spom8dNhjRwIpBlt0ic7P2eVRb+V7akF+dkPWVI0oVYAWC0/Inb+BaLGW7suW2u4ixbRfYIqs1bssc8wldpjUMGjRGEAJTi68NoeD5PVJdn5q3qFEN+cxMr1DAko2ek6M2k2V5SAWkVRGtXXZhLW2Fmhrh416FNfA1ktyXPOcKiqTPPEtu5DxnY5G+/TaqTesEvsaC/Iq6SZiJ7mx69H106pXZSIkdpDgEUQPEj6bN1vlRi8e9OaZWC+JHjy7p9svH7uTf9s6pEtlzuW+oFjtf1vbL0nRisQ8vnijQSbyntEIFh0TTIPfzb8qTdZ9bbGI5xeFidyq7mj+jOrCVsv7SeInyB3IFQoSlinMFAFsyugUGp/EWT/mpf2Set9XSdqTn9qa0XOH/bkoRbfI9HzRy6fPmSNbnikuNbrIkhMFUCXaI1dcSfZ1tppSx0kYEh3mraKJnbw2UM9xXvtEx3bnYu1aliOxk5gL8IewI9RpKYGE1CBoVWmCeTqp5w6aT6y/ukE7aT9Aw3LQbPkgHV4u+pvVfKw7PYKJhm8qthkrFGmz1eRHY3qmYNLQn4pyYGwndywxWYx9BaEPXtiGJEV6JU2dpBBp7ZWzWZGEFpIi4mrGx0GDMEDlhr9LEyMmmyhdXDopI76n7gIjzAVlk9JQlUIndlSyeHqK2LGfADTOSEIoiJ30ThC/B2BL3ikgFLU+bjYTq0M0RjWyyr6XuzNlZWJiojk+Pg4H99jFHpfoxhda2hARZOoABtTC2wGR7Kp0XYjtSu3+VAu13dTiZcxwTiHKfI27ebJ1tL/8zqIpc24odk70a6fZfWpdTDespy/7uZs6bUvn2m4nPe7k7OW45jmJ2sHxSfWXudY7tYtITNZdZGUFl+X1wO6JS5l1FwxT3xSHIdtE6DYRwm0zYEg36ppbtVKGb1uzRp7Xs349laXt9xekLiXm22LXV69O7Oh+yktyYXRKeu1gmeqFEUmuqHk/9ldVnXU/xpVItsRcPzLrrgQ2tgzSCIvOWovwd2mmkMaEBLGTCAVnYKjq9IO2I7lzzS+eeupgH2up7Xmyl7nvp9pVJqYUUJRsVP523mdiJ2ln88Lfdbw6Ezv5pvt4uEyvluRndm2nWRqRP7ZfMtOG3439hK9MgYy5xI69rVyuY8b5eAkYDHtT7j4xMJynEiwEcRIIk9OnxN7ME9vctUCUHScpnIgdQetoxA6irvGddW1fkQCgCeBM7GiFCK+W4EoQO9iuhL7EiZ1cD0nNM0bhF8eRWmnsldXsn5DkNxmfYIdWQcSDTtL/Ct0kiDlZJEVKlTh3FVg0EzsFglloUZ4TVqGytLOwhdpuAmNzgnMyiHfQcFyu6vgZZMp8wHPdOOXj5NfO7E1bAeU6Eh5eelyuMjk9MFD96yRqB8cn2Q6v+dh4Uy8NFPs9nhOkZScu0yBO9UmZdZeNW7+UP7Jjp/DkWbIZPXq2wOInnrBqGpI7SPIIsmftWkDyp5PXgtQlJnZKUbmuJ3aw1QH5JF9qkesTEzvp6lAmCUGZfnwVlImdJIJlY+7bZ3p+JnaY2GlJn7yeV2jMmdhJ6RWK2HHwtkuWzsROK+OgH4idiLuJVi7dfpR+PyJmEgSP4G2yV0EmdjyNea0oaqt5yjTetiqTVT7fBcqqki5MtFDbTXSFl0G8g4bjcjXMj5goc26gjbOIjO2jll87zT6It9uzbM+1wImgLFeZ8kt3bKeTqB0cn5Se+nnseOqWE4jtTVymQZzqkzLrbi+K/VMbevCgJw+SPGMbN4lQbtXZWbKBGK4Nw7Zh+DYM44bh3Np5LUhdYmKnFBXrGWInJHWk50+VPXZS9YGJHfdhQu3oy8SUkpaSjcrfzvtM7NAkg1N/uNpV2GMnFV4mdpjYsR130l+HPXaSeNFvc6aRNsJiluapo/2mE1pM7HiGYpMdl/uOjO1YKDxdmcbbwoXVC3RdiEsVpo2FL9R2ExAzsZMGkJ/huMy5gTbOimXKcmD5tdOsxEuXEoX5heVkYod+gKN0KVeJfEkjr/m4WL21HCxtSVamQZzq7zLrbgt4C6QS9OLRiR48u4e6GkNDMaJn8tK1UB8dpbJl35cRCHIu2zWodRFayknInR5G1LImJnYsgXJL1rXEDh7nq866STnbB+fbqowRl7g4FFuGDnjtC6g5yULvcqYtam4oc99Pzqb+CSzASU9CVt1yycVnZGKHfi5wQt11vDKxkwovEzspsLDHTrquMLGTMUVlcwVx3sb01JHFqbCOaet4oyED3OHFxE4hxI7TMtO2xGVu4kpthOtCXKowbSx8obabgNjLGO9r3M2TraP95Wc4LnNuoI2zYumxHFh+7TQrSbbbo3xHTxYvPbZEq5Rkju10kqGD45PSU/bYyTCSuARbdlIGm/jXtvOGY8WcvFQEBo8cleHbtmyR5/Vs3GhVH3rxoDfP1FoZvm363HOs8smHG5d1xrrY8hO2dU70WP+KRqKj+ym/xnQ1sYMLmU7qaGffMLGT3u9lepd4r2A56y+1pylzTiTb1cH5mJTNb/gXmpuJHSZ2WlIo3/WTyM/ETkqvMLGTqqrssZM1giliJ75S5UWYMddyReyYLz/idyyVQ7F1rTHXbbovcxPnJoljat8FyrG6rkm+UNtNdICXQbytRpJ2apKfQabMuaHYh0u/dtLEDqZosQ5HwsNLj9upWgnQ3DyTnETt4Pik9NSP2MlHgazbCcT2Ji7Ta4bCpcy624si14ZEz9gDmyTZs3kzIPlDXejBg548eE7P+IZ1gOf2ZF1lrnGUnF732zontrj2eTUwI3MP73+7gdhZs+55MPf+98GTb3lTALA8R6dhEjtiy6PO2GGPnTRtZGLHfYCT5AkTO1agMrHDxI6VohDPac5lMLEjIDP3jbnPHEzspKoZEztZo8+e2LF9CVmlq6PHTsZLH7j0NurRGTwpUwcyP85TRjdmqExMTDTH2WOn+/qmhx/wvMBcqO0mQPMyiLfVSOLV+46Z/QwyZRq9aOOs2D5ZttevnWYljUZTRh1JXV8d6/IidhzrskSrlGSO7XSSoYPjk9JTJnbSe7JMcoXqkzLrdtJbTlw4AhiuDc/nGd2yRRA+GM7N5kJPnqlL18DkGvTsWQt4dk/aA7pNWUWlOW/nLljxvX+DwS9+SRR58kO/BQ+96hV2xbd1TuyidaiH978msXPFNdfBzG/cDg+98Y1iq4G7nVOnpuDsj/4BbPr0J/FVErEHkfRKcKnvKX+jJFo+PWulAkzs2A0vm1RM7NigFE9D7uiZ2LEClYmd7iJ2qOeA/D1pG9dX3/WTiZ3UfaMPsSMKzFlM8u0whO549ndu3aLsuKHfJVADEztZU33rxE6lgiciiieb1MLn6/NM7OBwsyJ2PAeP1UpeUqIyjbeUyJ2sm5KtzPtseGoBXXJDEayNiTnRYtPUw+O3BST7IIvfZoY2DGcvjGWDlysb62nZ8PdV+axLfdWdvduYEknf6sysIHowbBue14P/apOTJFZzK1fC+Ib1MLXmEhG+DUO5tfta/7efg8OvegXsOv10OG1qCp7x2f8N9WecBQ/e8oZ2i+JXH69LVvhF5+XJ/csV17wwIHZuCfJX4KKf/lR8fvLyy0Njjz6Px8gejdxRAiTuq4DrQYK16y8XHjtPvPlNYSx2aVeKk0H6dxGiQxkKlBePUW5Yf/C7fjZgfEue3LvFTBBaCDgrUDuZiCAhSBLDQ/YySSUPsUTWvHZTx0J30iZQZn/5Ymrmj+HoOf+WaY+g+jOBuZtlOJqXfAF2xdDCHmH/YqKv8A75hdwZo1R1BnEceLgWpFRLEhx5s4NrHxj1Y93pZ9LKVyN0uRPPRjltx7SZmAUy5IagC+BOxU1rsymTGjv5Ly372ULMLkx4IoU7kyhlNcAK/9QrDaFQoco0os9i35BHWBln7GDdFa0sQRlp+RO6laUvFnrc1DxP9DpFlVgusVCJvgxxSP8su13e09PTo9We2MkqS02j+nk7iF+jgahGs24yJFtE1Jkyu7WBbmUnUzCxUyL61KJfYtUdLbrMjVRHG1Zm5RYbqXQvCyZ2yuyWzpTtt5lhYqczvca1thcBJnbaizfXloFAicRO2puyIzt2wlIkerY8IsK34Xeba3z9OuHNM7n2Ehhfvx4wpFs7r4t/+gAs/c33wX/d+eN2Vutfl6dBxl+A3ighldh59+3w0C9HxM76T30aNn3ogyHRIm0bknTRP5tEjEKAiZ026gITO6lgM7FTvg4ysdNlHjtGl3e9bSuP4MlTX9IOkzP6qX0CdZ8YVguD2DFtH362EBNSJnYWGrGDGqATPUzsRGPCc0IqfxuQXUMnF6BO1t1ZzHvp3aBOIqXVTW4o2GOnS3qqDWL4bWaY2GlDF3EVHUeAiZ2OdwELEDw35L4t6YOSxd4bPXikNw969myCpRs3WdU4fe450psn8Oo58awLrfK1mmjNXf8Ji7/xTbj/E3+SWsSV114PM+9+V+jRQ30/89gxWPUfd8GiT35KlDf3ljfDgdf9IuxdsUJ8x/z6ZUMomXVe/uHfgcYpp8JPP/g+UdRzv/mvsOiTn46Ve+9//Eh8f/51N8DM7e+ETYFH0vM+/Wcw8PVvgLqfluaK3/7v0DjlFPjpB98P2J5T7sT2yPLn3vIm2P/aqD34G2K45Jv/CtW7/hNOfuiD8LNXRqHtlGwTH/9j2HLNC0IZkVBb9t73J9LrjTBlX/dPX4bhv/psTHZKvhixAwBXXPtCmEFi5423iBBsp//wh3BizRrY9qwLY2TOs++8C5Z88ENCnOn//tvw6KtfLd9MrgBcdsVVMPve98Cjv/LfxP2L/88/wtBn/hwe/ul9MoxbpQKn79sPY3ffDcMf+6NYv8z83u/C5AuuhoOrzxD1XXzZepj7wPth661vFt+f+bE/hNpXvgqPP/yz8G3nZ196WayMJ7Y8BOd8+ztQPXgQtt/6lvCN6dUP/gwWfe3rsO33fw+eefFaGP/Ot2Dxj34EA5/4FMx/+ENw/PWvg4kxSZwuO3IERn/wQxj63Y+I7/V3vQPG3/QrcHzVKjj/oksSY2H+tz8Eu257q/h99Q/vgJF3vEvqwx/+Aez+pdeH6THvxPe+A4vuuAMGPv5JwHzHX//6sF6zYEyvl33eO94FzdNPhx0f/YiQI1HW67CsJWExq+/4EQx/5atQ+eEdMPexj8IuTRZMdNa3vg3D7/8gNF90I0z95m/AwYsvDvOeqeWd/dhHY+3ARM/4yldDfFSmbY9tSWAjfrCYE9MzFvMrEzvF4JhXChM7Beu565ixsEd0pceOrlStkDtkuxc4sZPjReLvsRMEZY0Nfj9biDnHMLGzsIgdsV3QXlDRPZnYY8d1USh/3beuoZPkSifrtgaohITssdMCqOSGgomdFlDt0Sx+mxkmdnq021lsJwSY2HGCixOXhUCbPXZsmqGIniWBVw+e3UNdjaEhmFi/ToRtm1i/XvzF34q6kCSZfulL4OGXvDi1SIrIMe9jqLdjN70Mtp9ztihvw6f/TPx94IPvF3/N9Dbt0PPgGUGn/fKvwJHPfw6evPCZIrtOeJjkh06OXPjkk7DqrW8XebKInfN3YflvgiOf/zt48sILYcPfyfZsO1u2B4khvJD0wQsJmiV3/Ah2vfPX4eCSJeL+zPp18PCLXxTKVp2chNqTT8F9H//jsLlIHtUvfCY0RkdD0snEwobYoeSLz8cVuPLaF8aqmfzkJ+Cx664Rv6m0SOqM3HU37L39neL3M//6szC7fj08dtNLRZrLrrwKZn/zPfDom9KJnbN27oQVr3ktTP/JH8FTL78JVCi2w7/4C3DqF78EA3/7d3Dku9+GQ6tXx4id1Y89Dktf90uiTpPYmfutD8D2t94ayn7Kvn2w4sUvg4P/dTeMj42J38//i7+Euec+F/bceIMgdhq3vAHGf+1X4eiZZ8J5v/9RqK9dE5IX53zmL2Dq1a+Cw+efh0wUnPeRj4oykFBRl0m64O9I6gz9+Cdw9IMfEMlWfvpPYe7KK2Dvz/+clOGiS6Dxxltg4td/DY6euRrO/Ui8XrOP9TpO2bYdxm66GSa/8S9w6OKL08tag214nSjmjHvugeHvfE/IgoQV1oWy7AlkUcTN4U9+Qt7/zF/Ajve+R+RdHeQ9EuTF9ut5Mc05f/8FGPjEJ2HrY1vCz0zsmD3o972XXrdkYoeJHT9tD3K72i5JO8wCJXYaKlib0X7tqx+xk2bfkrNARlRU2cGO/cvEzkIgdgLF0CaQKOwfe+xEsDgOnkIm5IIK6SS50sm6C4KvpWKY2GkBNnJDwcROC6j2aBYmdnq041jsNiLAxE4bweaqshHoQmLHFHbw6FFY+sBGUEQPEj82F3rxKK8eJHtmVp9hky2R5tLv/wBG/v37md46mMGV2DErMUO9+RI7l/3Tl6E6MQkb3/620KMDSZK5dZcJgiSP2EESBK/BL/5DJrGD+ZGIeeDtb0vFVHnaKGIIiZypG2+AR5+3QaRX3juKxEFy5unP/BmMffWf4djbbxNkERJMy772DZEPvXZ0kkmv1IbYScPbLDOakyWxgx47P3vjG+DsAwdh1Te+Ccdvvgl2nnNOSOys++CH4ORrXg2PX3utKP6iO++ERV//Bvzs058S3jEhsYMeO5Wkx84lf/xxqBw8BI/8uSTB9DN2Tjl2FE678SWAnjvbXvuLMWLnmX/5V6K8gf/9tySxg+Ve8NGPwcxNL4O9V18FK44cgVXXXg+H7rsXxsdGBbEz/dm/gr033iAoq9X33gOL3nIbKGLCPGNn9d14/62w7fFHQkjTiB30qJn5pdfDvhfdKNIh0YMeM9v/5q/Fd8wz/Td/Hd4/I6Vcvc/0Os7++89DZXwcdr33N0WS84Ky9gd1na7KCrxmkMiZufkm2H/VVVKWwANn22f/SsryztuFrBKD+IVEDubdF+RVJJDKq/LXr7gCdt52KxM7qbOB/49M7PhjaJZA2Xj4jJ3iMXcq0dVrh7TDLEBipwnQ0M5sCfEPsUqe8ZNMEw+5ivfzx47FEQOikPjZQpRuMLHT38SOtD03M3ULPXaUfTrrHCFKh3rhPp+xU2IvUYt+iVV3tGgmdlqAn9xQMLHTAqo9moWJnR7tOBa7jQgwsdNGsLmqbAR6gNhJEx5Dti3ZvBlGNz8izuzBkG7UNbdyJey57VY4+JpXU0nD+yoE297f/lAYJi0tsyuxY4ZiU2WqkGutEjuqnMY1LwAh8/IVgtg5bWoKzn/5z4MKdZZF7Jx4zqXQGB6G0ft/mghnhgSKXv6eD/9WiIkZ6kyl00O9mbihjCaxU52ehpFHHhGEERJMJ9avF9koYietT3QiiJJP5VfzssRfEju4ez374EE49Uv/EDtjZ8NV18DE//pLePLy5wmMn3X/AzD27t+ATffeHRI7aXKpUGyXbrgC5t7/Xnj8Tb8ikunEDr7pe8llG2DuA++Dp9785pDYQS+nxsgILLrnXhj89J9aETurH3wQFn3tGyL02jPu+BHUduyAnYFXDxI7J7/w97DvquenEjtmKDbVHorYQSLm5Bc/D/uvlmSKSdxQ903c9LBvGC7t+B99DJ5etUokQ2IH6zoQ1GUSO+c/e02iG7AMRc5c8Ow1cPKLiIGUVb/wnnnpeccmJuHUy68UJBUSQ8p7hz12rKdYq4RM7FjB5JSIsvEwseMEZzmJXcgd0g7DxI7opBhORRM7lqROQg5afZjYWRjEjlCNlDMCBbET3FTEjhmSjdai7k/BxE6JfUQt+iVW3dGimdhpAX5yQ8HETguo9mgWJnZ6tONY7DYiwMROG8HmqrIR6FFix2zQyI6d4pye0SB82+InnkxtM4Znu/+H/26lEc/EkGS3vg12f/NruaQOFuZK7GDotbmLLoKHXiXPmSnDY6e2ew888IH3C9JBhVfb989fhp2nn57qsYPn4uCFpEraOTW6Zwzex/JVqDX0yJl79kXhuTmmxw56C028/nWhx47eAeccOACrX/cGQNmmR0cFAYWf8bdt3/0WLDl6VIR9U7KbnWfjsUPJF5Up9y8msSM8cP72b+Hoq14Fe844Q2xodY8dxFiEZvvPu+GhD39I3r/yahmKrQWPnRVTk7D6mhfC9Cf+BLa//OWC2Jn/tV8VYm79jXfD+V/8kjWxg3meteY58PR3/hVGv/glOABMisAAACAASURBVHHLLXDw4meLskxi58wfybNotgfeLOjtMq9Cs1Uq4OOxg6HZVAg3k9gxPXrMPjY9dqo7dsLOIBycSeycobyDgjac987bYRrPfNKIG93Emeexg/cwbxrpgzKe9uijMPrqX4Tjd/xAhJRjYsdqanVOxMSOM2RkBsrGw8QOCWEJCTCEVzJkmHaEuvVezkyYa9uivEeo+wQSWHd0jp2eOEmsJJ6NVONjMQ5lGZhWBVpLFcH02Em0o1hiJ72NGeA4YsrEzsIhdlBjzPGqztjB35nYcRw8JczUuRNxXn25E1bJglKLfsnVu2GWMuFnFkDsEFNjbXassQVWXOLOmNTTzIU5OHCO2hSYG50CYeGiikeA6tW8MUbnFUte8UJblEjL1hm5LETnJF2GAOtSl3VIP4vjsOeh9NIVpk7tp6qzszC2cZMge+TfLYC/HbvuOnjiT/6QbIYidY584XPw1IUXkuldiR08s2fmmmsEsYPeNGf94z/B4Be/BHkeO+E5Py/OOOfnuuth5vZ3wYO3vAGE/G99W3jGDhIbzeXLwtBpaR472Eh1Zg5F7CiiSKVH4mbmmhcIYgfb84z/i+2JQrmh59Oiu++BQ2/6b4JY0i91Xo9OOg1uehBO4plGL34RKOLn4D/+Q3iGj57fhtih5IvKyyZ2Lnx4Mwzt2wePvAzP0AG4+Pvfh+EHNokzdnCInfVXn4UTL3kRPHX55VbEzrk/exjGbn2rPGPnpptg7YbLYe797wN1xk718cfh8Ed+D46sWim8d/Aa/+pXYN/Fz4YLYsSOsHDBs9c+F/CMnW1vvVXIp1/nfPs7MHD//VA9cBC2BoQH3kdip3njDXDsD/8Ajq86RZyxo87CwTYhsTF34w3izJ2xySlY+bnPQe2v/4YMxXbmt74Ng/91X+yMnZmX3xR68CBRozxvjq9aFZ57o87gMQecTuycimTKq34Bpr4uz9g579lBWX8ovXjOCc7B2fvzN4tiMPTa0I9+HJ7nY+4gzwpkVefoPOMrXw3PGMLQa5h3PDgLyJQLQ7U1V6wIz+QJiZ1Hs8NFdmpOtNk55z1Kd9Im0Es762LP2KGWntaRofrTn9gpSHZHG56MaJSNi9XLu6kDQf3YOub5iATl58muP/sm+Z/cZ+NEu838OfXKuaP1dtPEjr4Cy/UsvLBa8T3ZKRENpslmiNkIQlyJ8kIPqHh9VmfsGCLF7RDGmTqWUDlhasiu8lY0+1r4GQDqIM9kCbW2YcCaM9lL6qAJqjyEED+rLKJkLX9CdQT5kHYFjSAWmrBtRhF6+7LGUlaYMtO7JSJH8ucLvZ5mig7G9NRijAisKhI+gRFCgngpj5ygwOR4RY+dwNoq0tvLTc3ERdzPswO7PFf2vseO44JVBPi2ZVCLvm05hafzfMO0a9tVOFDxAhdqu0uGlYtnBBgBRoARYAS6E4Eu3mN2J2BSKiRq0i5FvJj3stLr6WbeLUkXvJB4wfNjBr72dZh7y5th8gVXwYpff5cVsfPQi1+UKptJcCCZ0TjlFBj4+jdg5vZ3irN11JVG7KDHjjozhyJ2sBxVPnrtqPNwsC4sZxLPc3nH7bFzcdS5OtW7/jOUA8OlKe8eReyY3kWK2MEzeNQZPToANsSOjXyyzCxiR97d8KHfho2f+kR4zs6ar38DRv7kE+Le1Kc/CY9fd210Bk/CY+f/g6HP/AU89NP/CtOcuWMHLP3Wt2Hg7/4+bFLj+hfC3PXXw9M3Xg9HVqwUv1+ybgPM/+rb4cnfuF3kveBL6LHzZ/DYww+KE5rRSHCRInZufYtsSfA7fl61bx+sePHLYOZPPwW7f04SHkIPL7kUpv/6f0Ft+w4Y/OSnYO7DH4Jdt90a3kePlMX/98tQ/acvQ/1d74CZG66Hxb/0RpLYwQKQIBn8H78nytLP08Hv6oydge3bYeDjn4R5o15TwTGcmp4GvXCap50mPIDwHpY/sG07DHwivSx1rk7lh3eERW8NzuBRsg797kcE2WR66KhzdfS8GGpNySTD2kmzxjmf/wIMfOJTsPXRzWYTuuK7pb0xXVZlhSqhJV5yFSyPaXOkZMt9r5SKZuEoe/GkEdW6QMCC9xFO9gjHupuN4I32DGzputOjTijjpJMx3qV/HdvpfkZLnPyItcO1bpd2Bd4HmR47xIvZudENUsJWJfo3q20ax0ARO1RzTRmtyEOqUOI+tlOdy6LWe5ElbG98bBO8Xaw2V2LHyJxPAnrqWqWRQ9qK9ktCS0KRwuRpvytM6DkhKM8FxJz+iy+lsj31OsodtS0pE5I5ij6J2tUt4diyiDOxD0U3eMuLiR1LoFpJZqvorZTtlYeJnZbg69r+bKk1nIkRYAQYAUaAEWAEchHwfIhidLsMAe7PkjtEGfV04170WRlw0oxN5r20tNn5K3Bp4LHzxJvxzJ2gTv1t3OA1T72MJj4vawSODo5O7CydnITTrrwajt75YzgWnE2DaZHYOfH5z8Heq64SIejCetNQzqinlQ5RodjUuTiuRkq9TiRY8IwcPdQaJZOlOTu1mIThv0TCg2qH632fdoevF7tWapHeSy6L8l2SMLGTglbB646TPcKxbiZ20rU9RjaYmDpi7DKeMG2uxw4TO65wivRM7CRhk0uxG7ETLd/0KuRD2CW3CZqPC4YMbMSJHdXHEdnTncROzFMnxh3LL3IfysROS4O86ExOC2/RleeVx8ROS2h3bX+21BrOxAgwAowAI8AIMAK5CJT8wM7otxkB7s+SAW8PsSMeeFU8Dvn4Wyqxc+Y998Lw9/4Ntv++9KBRFxM77urExI47ZlQO2qRGlVDcfSZ2UrAseN1xskc41s3ETvpYYGLHwIU9djInzX722ImfT1MJojbarUBexE7KCyA6qSRCBoZimJ472FWNrvTYIT2GRNg5JnaK26F4lOS08HrU45x1oRI7dvNOzkSNtzwLce4szsAIMAKMACPACDACHUHA0SjSERkXWqWe27DSQsEstH5IbW9JxA7WFTzb6oRO9LlcYuf8j34MZm56Gey7+qpYq5nYcVd6JnbcMaNyeE6JVPFO95nYYWInLXIQh2JzGkaxxD4eO5RZOOYxkBKaLdMblImdBUfsJM/fiYgd1COKfiic2NGIHN3mHkV80wkeJnYihe3mB9sulo2JndYXsVJydrGulNJeLpQRYAQYAUaAEWAEWkeA9w2tY1dWTu6TspAtoNziiR3J6YSsjuGpI0NVRCHQjPoLCsWmgDFjnUdmg7R2G3AWGIpN47lkJW0eEz5EAhM7BQwzowif/ihaGiZ2mNhhYqfYUeVH7LjJwmfsBGfLGC9yuxwP068eOyax08RYtmrvETA7eeSOF7ET7HPi2ozh1YItUNhBad46GHqvzh47IXht3jA6TUFdLBsTO049WX7iLtaV8hvPNTACjAAjwAgwAoyAEwK8b3CCqy2JuU/aAnNrlZRD7EgiI53cYWKHiZ3WdNU9lxeBkhJKxl2C9BxechUlRFAOEztM7DCxU+ygYmKnWDwFR4D7SGGojc4yEbWE+8v4rMrETkB4aURORKoEwBEvr/gQO6Y/kFmW6ss027vo5Ub3EjuqLYmQa+rcRgf1r0xMTDTHx8fh4J6d2dm6+SGqi2VjYsdBE9uRtIt1pR3N5zoYAUaAEWAEGAFGwAEB3jc4gNWmpNwnbQK6lWrKI3ZCckfFHFc8D3vssMdOK6raQh4vAoWJnVTEc8P3EHO9a3/E6vJcR5xsPJ51mcCVWTefsZNBnuqWfbM/C+7fZH83A89U845ab1uYzDKysMcOe+wo1TDPf4mfryPJMUHpqLWtZGJHEcbxpVQK0WhEJJ2pw11N7DTR66gpeKsYseN4to7qs4jY2Z1N7EgAZaXJS/3ourxmzShuk5MZG9Itt2dqoskdjePtJJvLsUyK2y6ovz27IJHdqd1FV87lMQKMACPACPQ8Alr4npTHKOjo2t6r4NpsGagAzVlttynbAzfubw/woifEeCG58Rry6+vovr8AKPqxCPOBNPaIqh729bcP0wwAIWETlGam0QgddbZO0osnO28okyEPRhOR6ig/hKqJ6YxHX+EdlPMsbIZqi7+5rmUMPupTF9alX2lvvccSGOld56lSp02icB3CXhrPFGb5YWiw96gSsmeH1nN2+YzTbDodDq23piG+ZCPjQxpRqJm1muM3Nh4LNvwXSuyY8wgaGnMwperWz0BLX/RL0mRXjKn0Kbjo7TH7V2piSttynifC8tIgMSfJaGGKL0Gt7psz9maJNmThZHHGDjWG4gue9i3Aw3VNy1sfo+bGBI+yGOZsSWJEHRN+SutPo/8a0JB7CdUO3Edoewk5b6VfysifnSBDz8IG5syH4lb2fXlbb3OAVVB2gtgJigv7CTdTRNvS9zUa+NSzgbYFi5rTBMXrRJ48wc4i0F89FJu+bJjklZPOFpAY5W00USMkSav2tOFe03G6DImdA7t35GiZVIO2uFZSE20BIBZWRBfL6ufuVhhCbS9ooba77UBzhYwAI8AI9CsCOQ9iuOnyetjoV8yodhH7pWxjAFVw+8MQWUjESQwETGOQaQCPJe/ivTV3bDoCOsEST6ERLWEktRh7EpoMYmSN6ZUTki6KfAn+VvDwXvU2s+ktFNI1IRmjzzNiLteNCAHho+tm7LaSIZNxMd+e1uiuhLFC/qCvJWaS3DnRc4w42grc1d4lbo176R3LkYcbZV+lDOJUo0rvM0qAku6jh0imfYkAVYRT6hZiJ7HmaT3mOV5N6J10iarb0fskv+7iPUis1Y5qZwLEfN1JvPVPzWk5BIioOkeXE/uj2BsGpuDFYkzqEkHsSOlMFsy613ITej1rBXKrVTgw84feJeT6mkVwZhA7uqziM0HsZJGAWfb2ECjKi1GQBPJKvJiCefP0UMah06rK/m6SPEILiEUqL6SgGB/NRrpnmrgXhM4zPFmU3VeG1ouH15MySY+YZrMRnrGjK12niZ0GytYIiECxB43vcdOGV96gYWLHZ+5xXUR86nLMu1AJjoXabkf14OSMACPACDACWQgwsVO8bpAGmKw34S1E6eK9mIX0CyKJK7GTB4p6QF8QwPVYI9ONJWiIUgSPMDdIG5dhYPAidmIPw3HDl0nmREf1lE3shOaV1PaaNhAmdrpf2ZnYKb6PmNhxx5Q0xsctl/kvIzGxk9oBTOwEsOQSOykzYsgFdJiK1okdRQwE7IMgT1L2IKEiBASBtQeWgRETO+lzGhM7SVyUx07q/td9aQAmdloALTbwPdyqfaqm8i5UgmOhtpvSB77PCDACjAAjYIkAEzuWQDkkY2LHAaz+S+pE7FDNZyKPQqij95PkjhZiItVrR4rrQ+yoMBbyb5w46jyxE7YuRmYxsdNRNW2pciZ2WoItNxMTO+6YMrGTgpnrvoD0fMA6tLBUpDtC66HYetdjJ+mp0zUv3uiiqdCnQeyu8HSRLO8VJnbEAMs6Y0e/p6chh0joXW2O3+DFPspjR8YPC98JMuvuRY8d5VEkN8FxL+9YiGPLZYKJHUugUpO5LiI+dTnmXagEx0Jtt6N6cHJGgBFgBBiBLAQ6SeyU/ZIbFS8mTys8ZKMf9ogtLBF32StkQ7eOBBu8ffqzje1mYqeNYHe8qpSQZMHrsdFbskmvneKInYBISSGR2huKLd4RJuFFETvGUbqxwuj5NF8JbKYWLzWiLDxehXcuMxM7xWNfJrETRETKMuEUeuaRuRTH7BEF24uY2EnpUleMmdgRIJK65OKx49oHxU8nUYmZIdPyzo0PsjOxI3UjJzRbR0KxGY7eYRg2ISeG5e29UGziRDMxCDOegY3Qc9SQYWKHQogwcnSrMWGhEhwLtd0+asx5GQFGgBFgBDQEOkjskA9ZHh3ldY5NEKvYo3qPrERM8W56mPRoZSJrmV5ORcppURYTOxYg9VGS+FwTjd8s7xlsuh+xo/Kb5+xE5ep1qM/lnrFjdmiczKKJnfIUgomd1rBlYqc13HJNKSWesUMe+uDRHGr8MrHjAW4rWV33gUzsSON94MWSCbktsdMtIdgI3SHbK0AJzmZJi8qUSRhp3l18xk5qL3iFYgv6RS84Ol9HEiO9SuzkBv9iYqeV1aDFPK6LSIvVtJJtoRIcC7XdregI52EEGAFGgBFIQYCJncxNeWf0hYmdNNx9ibp29qUTsRMaCHLNge0Un+tqAYFIP/Xxm33Wji+xo8KxyXKierojFJsCMJKLMgy3ALl1FiZ2rKGKJWRipzXccmdyJnacQbUyTqtSKVsVn7GTsd+NW5JJ+1IOASIqyDu03iBX8vd2xH7YUZtIXbIhdrqc1EE8lZcr2d6g20WILCZ29GiEMQ+etnvsxIej0PKwj0Tn9iaxI5sV7Cy0DYbCt1JF7bUPzcAeO44ToLnDY48dHwCLz0suvMVXySUyAowAI8AI9BMCTOxkPOiWbg7M0CImdtKA6W9ip1O61k8TWfvaImLWpz57ykdSPPdGPZvmES2Ck5H/F/6Vj+zx38LvlQo0QsOw6a2Tf7aPMPboMgdkkJA1uGK3lQzpDZVS6hky15EwRlysg+wf3f37tfTRxaHYEp1kZVDM6drS+8xfrVoqodxQbOWhRhGz7LHTkjq0nokisMyS2WNHIELOS3nEjiA/1GWMCKsXdPK7O3OpddASZRRnYgegIiOWZV55odeErmih2bqG2An3Gr1L7EQjSA4aHWdxZqTDQLAjdmRvZrDNSkNaXzyT+7/Wy3IY63RSq0mpS2Q1WtNJgiNvPx/F186AnzKoxRaRtDJy+oMoO5y0aM3gFAsdgR7WpexDA+X2p1vJ6oWuctz+AhGg1hn1tJNhqMxbX23WuPxdQ5l7Cl/TYZmyUf1Lyd5J2SjZPe5TzaJg8ajaK2ti/0yZwVKsLl4CcOZ2IpAXYkM8mKIw2jk7qQ+qYTqVXntPUeUN/0rFx3Ka4YG7KcQO7mm0vOG7j2Z4i9gZQEHZ6gSOcIxF5cu6ZYL4M3eUN8Q/Y4yWTcxSU0eh+pGorK21WzeFmoUoqXOnW9JmQJWe3wy/3NYQFZ6QxCx8KDGrphc3ZazNFLpEgpHUJbPuhN3bo0eJrInnuLy6zXtZngoKZEpsutta1jG6O0lgDB+MIH3aM4EtLrFxn1K/UUVq45sN8ezdbMiFZWBgAKAB0Gw0oFarQR3qgAQo3qsGht5GAxPLNbBSrYq0WBV+r1YrYm2ar89DtVKFgVpN5Mf/qXUH8+O/JqbVLhHOKkiHa1ujUZcvWoj1WaaNe0pkdyfVXyhT2J6m/FytVqFer8Pc/DwMDQ7ae80YYkReOvJGaK1uNqFBCSbOPREtTTbORlegEZybEtTbjPYySK7UjTESG6+iE3OGCDE+9edTrEsvShI72YXLJku9kq2PL2oqr8BGKopMFXym7EdR09SLOkHPhCKJAZBovLJNqXpi+ioVMvLYCWWO+lDoqxhj2iSmda3ZzpYnqLxuC+UMEmWEWEuuaS7+OgD2xE4ZrVSKQw6wEivPK9qV/W+nmCVvIH2akk8q0W/exmZgTRAxSVMbDqI/88oOJzGfxnPehYFA2sIeztXBxic3aGbnYGJip3PYc81dgoDn+PVd46jNb5egxGIwAi0jQL4F2nLJnLEbESCJneBZPc0bJ9wqpXjrKOOMIoYSnjuC2GkGbzSmEzsN5SwUEEdV3ftHgWnIhz9jXYGdLYQ85s2DBpIMTyUb0sYmjU9fU/ZXn7ITebv1Od4QlDTGE6CQJEWJ+/629meBylEmZiQmJeolqUt5dZdsX8rdo1KeKgEBUKAKFFaU977CK1yaOuQ8OamQe3qyv6U2DQ4MCfJmdmYGqtUBGKzVYHZmVhA7I4sWCQP29PS0ID+GR0bE2jczPS1mHSRvqrVqYOBuiPUL02EaJEqkcVuulfi78gQQ99SLCqppgXJjmkZzXvwanV+S3p2qfHlXGtVr1RpUqzVRvtRJ+bvST0Xk4J35uTmoNxpCNiS2atWqJJ5syRVDrMhTRzZGrbdIJkliJ2f2IPsrX6UlyRbUK8iVaBYMiR1tYnR6Gb/jxE5gi0VdUqSl7FSHF4OTZyEqvclCVpQekknxVBI/6bGjdCwknBQRmUdYGQRWYROWVpAULa5zLp44tjIxsZOHlOfAtu2EltJ1sWy+Rq9gBk7AwsROS5rCmcpAwNMwXIZItmUysWOLFKfrWwQ8x6/vGkc+BPYt8NywhYKAtwFmoQDVJ+10JXZ0QwsTO+UoAWn0LrLaEg3ohYppFGaSDhRmZZIUVDsp2aj8nbpfJmYkJiXqJRM77dco731FFxM76FEwPye9JYaHh6FWGxBhRvGqDlRgemYGpqamYGZmBhr1uiA95ubmBEkxumQJjIyMwKJFi6A2gPkagrgZHhoWngr1uXmoIvGDhA6gF05DkD34F8kg4YsTvCSB5QlvoIAIQo8hvHSSRQ8PJT2JjHCpgWrUG+hpVJffAk8R3Zg9P1+HSqUqSBxVP+4lsE4kd7B9TOzEx5nyPrEZfeV47BRJ7AQ7wXCRyJ7Rmdix6XH22MlHqYvJkzAGn10/tzWVr9FLLgBJkZnYaWs3cmV5CHgahjsJLhM7nUSf6+4KBDzHr+8ax8ROV2gBC1EiAt4GmBJl46KLR8CW2Ake4+Pn7Shx2GOn0I4hjd5F1laiAb1QMY3CmNgpEt30spjYScGlZPsSe+xk6HWXEjsY7kySLlVBauDnyRMnYX5+HsbGlsKWLZvhwQcfhEcffUwQMsuXLxNEyPj4BExNTUoPnuFhWLZ8OaxauRKWLl0KS0ZHBeGzatUqWLFiBQwPj4g0whsGyZyAaGkIckV68eA//cIk9YBckd4S0cOTCoNarwehu1LJnciLQ1YXD2eKnJAkjKTHEZaJZFB9XnoYDQ0NMbFjqHJ/EDu6LuifmdjxXZHZY4cw3natAabkTYGvYrWcnzC4cSi2lpHljEUiUKaemgfwFil34AmqwprEi+YzdgqGmovrVgSY2OnWnumIXPkkBBE+tiMSd3+lTOx0fx8VKWE+sRN/iE8LQZYIsaaFS5NBNuT/cSg2+15jYieJFellQcBbJklB9Wxb+5MSxuF+mZiRmJRIOJK6xKHYHLTELqn3vqJLiZ2hoUERUk0uclVxNs7o6FIYn5yE++77Lzh8+IggaPAfeuWglw2Gazt27BjsP3AAdu7YCUeOHIGJiQlBhAwODEJtoCZCoWFYMAx5hvnGxsZg+fLlsBLLWrkKli4dg9NPPS3wEKoJUkl544Sh2hrzid/0Ma3O+tFDsakzSypVPBNIC3qmzskO/iqvJOlhFO0T8FwglAWJLfbYiY+NXiZ2xIvFofKkPVvlz+hZZ+FwKLZIR5jYYWLHbjVtV6oyDeaexrx2QcD19AACZeopEzs9oAAsYk8j4LkWsMdOT/d+QngmdorvT28DTPEicYklIkATO/nkDhM7xXcOafQussoSDeiFimkUxh47RaKbXhYTOym4lPxyLnvsZOh1lxI76BUzMDQIs7NzIpQaets8tXU77Nu3D85/5gWCeJmYnITjx4/DyZMnRJi2JYsXC7IGr8OHD8OOHTvgqaeegoOHDopzedCCLsKu1Rth6LbwbJtaVZA/A4MDMFAbEJ4xS5YsEZ4+S5cthbHRMVi8ZLEI5faMM88U5+Qg+YTpBgeRNJJn4OC0X6/jGTwylFu1in/V+T0gCKpGfR4qQag14RWEcgUh4WZOTsPA4CAMDgyI83VmZ2dF6DisT5BM8sSUZGfmPMOpxP16xk5vEzvyNZ1scoeJHd8VmYmdHiV2+vahuUyDuacxz3ewcf4+QqBMPWVip48UhZvSlQh4rgVM7HRlr7YsFBM7LUOXmbFv96jFQ9UXJdoRO0mPm5gRhkOxFaoLTOxk2wMjvYunoTArk6SgOp+SjcrfqftlYkZiUiLhyB477dco731FlxI7lSDM2cjiJTA9Nyu8cBYtXgIjixbBU1u3wsT4JJw4cUKELUPCA8Ox4T8kYtCLB0mZyclJ2L17N2zfvh0OHToUkCRNcU4Ner7gpbxq1Bk7WAaSKXipUGx6WDbhtQMNQeJgCDckdZCIwc9ICOH3xYsXi7wol/qHHkXodTM6ugQWLYruizBwwpMIw77VYNHQIIyNjgoiC8mdwaEhGBkeFiSRkouJHWOcCW+nnJBl2pzXbWfsRM/OUUi+iOQRGpo7qbDHDj3nMrFD7Aq6KhSbJqsMSZZ9pYdaohWiLSnInRifsdOWfuBKWkfAitjJWqRyH3OETPGFrnUx03KGZ+wknmw5FFuxSPdhadTcTb3+Sqt+66C5yEaNX/kElCkLtfpSzeyqfUXriPdNTsr2U+Z8TDzHpJ43aA08NSasC3JPKKvuoADuIvd/DsoSqRDQ01GTWZCHJHaCMkVcf43AibYh8d/V27Yijr9NKDYtdJt6Uzl8Y1kWHb7BLI+Pxq9a44KPepg4adKK78f0POKzPDc6uvQwI6ZGGVimhaQrUgnbOvqoSbTIhnmURQ0BCrPEcDAylLm2U7J5wFJqVoFZ1pzi6blCYlKiXpK6RIZiy4OdbFlun5EeO3n7W8JwXKqyEIWXTuzk1B8e3m6mETocKHmenuuY60a6JpIqAM1GHU5Oz8o1p1aFw0ePwd69e2Fmfg5qUIOpqSkRbm18fFzUhqTOsmXLxL/TTjsNRkdHBfnz5JNPCs8d9OKZmZkJztSpCVJIrXvqLB2hJ9WKeNxBTxkkeiQRhGfcBOkb8rwbcRaOSBgHAM/EUV4YkgiS3ju4MNbnG9BoNENvHiRzZIg3uf7WZ2dg8aIRWL5iBZx++ulw4YUXwiUXXyy+z89J7yUJbbiBkF48afqbsr6KXEFatXaLtlDzgs0YyBmiiJ1aCyS5gsIF+w70cjIYl6Q4uYXnEjvY3vAR19ifSA+o7E2dxCs4M0l5S2miNMWeCfWlKf5hMyTE8vyl9PUvqk/vt/iZS0qn8uc9O2InxhH13wAAIABJREFU0g9ZX9Dfee2SB9eXeum6KAei0otiq13YxI7nhqLYrqBWswx3xLYKUUBlBObUg473ol5AE7gIRsAaAUPfKf22LtcjoTmGYsYNj3I5a/8jQM2/MV1KzPXlnlXi5UVjdl0v7Q36X+36uoWF6q2BFDVe+xpYblwcAdu9iG26hK5J403yil4YyQq3Jp9xFfuS/jkvVFujifH5pcHBPKBZ2pfsyk6TwyR29PZJI1bsl9yXchL7P4Ixpji1Mu0QiXc0KENYj4y3wjFrIy6Fy15Un0mLlXVp+fvEZDF5JZNjpI39k9hG+tTtuQeliB2cMzMvz7qtFaGFhN57mhyPHYqUpTDVz4COzfVNgAaSI2hSr1TVaifOv8F09XoD5qsAs/NzwktlenpahFx7+umnxV/8t2fPPhGWTffEQW+ZU045BS644AK48sor4ayzzhLeM0jqoOfO/fffD3v27AnXZWWMV545itxBLxrd40Z446BnTa0mftfPzjHXeLyHRJBKo3sEiVkhGAOKFFJn+Kg8jfk5IR/KjW2vVarwghe8AJ7//CuFdoyNLRXeSHhOEI51JRdiNFCtQqMS6XFiffXRY+yz3DGS7zUT2xWExI78FcmQ+QTbreUg5FYknMqRZ1dK89hpCOow/TKJk8R3fJdFOyep0pSkoJj/BWaSSJENDeislBdoUmsX3BDmlcSgIgDD9goyMCpeH48qn9I5JVOMkNTWqCyCyBaXFqautmVhYsdhM9K2XkmryGeC6qjgRuVM7HRTb7AsZSPQopGkTLGY2CkT3f4um3qoYmKnv/ufW1c8AkzsFI8pl5iCgO1exDadubXHtzc7QOyoB3kmdorVeiZ2LPH0Md5bVqGS2VMnjgX7JmdiJ91O6aMbnjYfioRgYsfNNqXWmcyhEhilQy8N7WUCYfMOPTikRwv+12xWhJEfvyOxM3lyCiYnp2BifFx42+C/g4cOwZHDh2HXrj3CYwdDqimyBckRJHdWrFgBl19+ObzwhS+EU089VaR75JFH4OGHH4aHHnoITp48KcQOvSwCo7kidhTpotbvyKguVwFMp8KzKbJHkUP4Hc//UXl00gh/QxkxDRIyKDv+QznQM0iFlUOvIsRhbn5O/L7mkjVw3TXXwurVZ8CxY0dE+UjwnHbqqTAzPS3yDQ+PwNwcniOkSIrgJQt94fIZQ0zsSJ0xPFmavsROXgg5UWHkTa10Suqt8jaLRmAasSNJoIhcYmLHd3FvMX/+g22Lhdpk8xn0NuUXmaaXZM1rNxM7RWoFl9XtCLRoJCmzWUzslIluf5fNxE5/9y+3rv0IMLHTfswXZI22exHbdKZdrGRiB6vTvXZUqBdlsGJip1itZmLHEk8f471lFSoZEztJwNhjJ12JmNjJGFwd8tiRJnI0UEfrGNqqxfdKBU7OzcLR48fgEBI6hw7BwYMH4cCBA+IfEjxTUyfDUGqK2EESBPMiaXLOOefAq171Knje854nfnviiSeE585PfvIT4emDF6ZXeqGTOHqINrHOBsSP+oz3dbJHkTz4V5E06jedBMLfFKmjSKWhoSHAf8oraBbDvgUeP0hAHTt2DJYsWgyXXXYZrLnkErjg/HMFeYUh5pYvXw4rl68I21yvz0v3lyDQWSLCmI/dlIkdoTPtJHbkiEWPtrgOhh5jlSiInC6X0mlxl4kdYI8d9thx3Fo6eVynlp3n7kqFqqIMi+6N4RyMQIkItGgkKVGiyG02qIRDsZWJdn+VTc2//eWxk9d3XWti6S+F65bWlNjdvuc15YTLTsz13QIny9EBBGz3IrbpjCbgw3WZHjviYT92jk50Rk5UN4diK0qzmNixRJKJnSDyjv0iyaHYLHTLxyiddQaJqpY0Wndv6H/qGYREtkPEThNkKDFcxRoBmVOt1UQYNgwrduTp44LEwTN18O/+AweEpw6GYRufGIfBgWGRW3m6KNJEESmLFi2C6667Dl7zmtcI4gTP4cGyfvCDH8DGjRsFKaT+maRfGtmjEznUy/c6EaSM8uqvHsYNZUVCB9uAnjsiBBz+q1QBCZ5ZDK82MACLFy2G4cEhGFk0Atdd9wJYt24dDNRqcPTIUTj77GfAqhUrhXdPDQ8mCs/P03s+WL1szsnJUhirMZITzlArNzpjR/64oEOxETZ3GapQXXI/F3rhBMSOflZN7LOMBhdEhQsP/4nOhuJQbOT0WFgCatIorCKzIM+FszS50gruIlm9F9Yc4JjYaatWcWVlI9CikaRMsdhjp0x0+7tsau7vG2KH6MaO7Vn6W726s3VdtPcyAeL9UneqTFdKZbsXsU1nNJKJHWGy4TN2ulL5I6Hs6QfLhjCxw8ROhqp47RM99x3ssZPVKRmklQXeFKaCxAiMx4kzdsQ5cE2oVmpQbzTEYSG1gUE4OT0Dh48chr379onzcPAfEjvouTM5OSm8WfDsmUqlJrxflJeM8pBRxAl6teBZO7fccgucd955giBBT58777wTvvWtb4kyFCmkky0Js6g2n4WeEMFvupePWO2C0Ktq7U+7j/eU3Fi/sLs3m8LYLkLBVSuCxDl58gQ0Gk149kUXCU8dJLt27twJx48fgw3P2wA3v/xmEYbt5ImTwjtpaGgQBqo1aIIsM7qikGzNhv05OAltsSJ28laT6B4TO0Z8vKylVZzJI9OGfljBmTpCF0NiRzE40RlOUq+Cf2H4ONkHKtSgfg4cn7Fjub9pNZnX4tdqpYHmUIel+RRfaF6LRafQ+nIKo4x7PnKwocIHPc7bdQi0aCQpsx1M7JSJbn+XTc39TOz0d/8vyNZ10d7LxJ/3SwtSI1trtO1exDadIUU7iB2sUjz6o0FJ/KfOKlDeQuyx05pyJHOxx44lkkzsMLGToSpeti3PfQdFQvAZO+YCRnspUZjmETtNQebgOlUVR9ejyXm+3oDDR47C7j27xb+9e/bC3n17hWfK0+PjMDc7K8mPCkCjDgliRydWkDxZuXIl3HzzzfDKV75SEDuHDh2C++67D7761a/CxMRESOxII3jkYatCsZlqrNKY9/XnvKyIHyov/lVn+ajzdpCEwjKR6BkeGoDVp58BK1etFOcDXf68y2H9unUi9Npjjz0Gd91zNzzyyKPwyle8Aq699hrYuX0HLFu2DE4//XTRxmZjXhM7fs4OEzvSO0hfy/F7Q2hg+pUIvVbwGTupxzDGRMHwfnIshs834XexAZTsTVqYOEHGaW47QblM7FjuZYpM5rX4+QjiuXD6VO2ct4tkpYx7zm0zp+WcoLll1u0jN+dlBFIRaNFIUiaaTOyUiW5/l03Nv0zs9Hf/L8jWddHey8SfiZ0FqZGtNdp2L2KbzrSLlRmKTdWlkTlhWLYgzj+fsdOaWmTlYmLHEk8mdpjYyTKS+uiG576DIiGY2DEXsHKJHRkfqgHNZgUqAzWoN5tw9Nhx2L5jB+zctRP27z8A+/ftE9466KmDHjZo3K7VBoQhGz12VJ+qM29UGDZsCa5/o6OjcNVVV8Htt98uvm/fvh0eeOAB+M53viO8d/RQbPqzmvKk0RHRPYPS1NsM36brW5qnjwrXprx1Fi9eDGeccQasvfhZwkvnwgsvhGXLlkKtUoXBwSHR5hPTJ2H/0aPwL///v8DUxCTcdtttggxCz50zV6+GxYsWQbMZeeyY+2EmdnqP2EE6B/tN+eyErJQIXxiwVGGUtcgrSvhmBWdW6Z45qLtM7FjuZYpMxsSOBZqGx5/iKy1yFp6EMu75VKjc8LLK6GS7fdrFeXsQASpmA3VqJzY5rYxW82nGDR80SWLHlNlG3lAglZgCz6cFWU9RKb9by95GuSlorGUuAcNEkQYuLrKTuk9g7lJX1liLPaloXyjZ8uoOXMP1onvG87cdKtMLdbjMcZ4GljLh4P1Smej2WdnUnKeaa5vOgEe8oau/GxquY/JXGVpD/l9kgNFyiDAc8jLfCA7zqnsGwRO93ane2DX/hscrixA4kWhGupS6xbut2poce/tVCx0Sbs+0dsvftJAs4YEA2mYuZ72ntgLUEumjweJM6tiS6VCbSpragDbutVIAcGiFFXw6TuHbzlTHWZVs4t9CpnZlMd4KN6s190fmupW3f7Lprzy4S7UvEcJ57Qtd9x3meM0hlURSPeSWMU/Jl/RtkG+XgkX1eNmflEE4rW1hdKfsdlNkWeK+PtWJs0Jk2ZVaDSZPnIBdu/fAU09thT1798D+/fvh0MFD4kwdGXoNoFqtBd46uAqhJ0PyHDu1VlarFcBzdi6//HJ4z3veI8K9bd+2DR566CH4yU/+Q4Q1UwZu3ZsmMVZTQrEpIslcm2PrQ5BPeedIFQvai+tksO7WalU47dTTYMOG9ULWCy84V5A5eGFeuY+QewCsd75Sgc1bHoFvfvNf4ZprrhHEFZJfp51yCiweGUFU4k3QJgNRf44a5+p4IaHYgvaLP9VQFmztPAqWNXGJkGI5emiMX6lUscU6/GJWgesVnveUdQmCxKxbEwU/NpQXj0gnD8GRkdLiJUvvnHh4WtTTvEtyOrK8xAoYnKcU9puRBvMqUkjtGWV4NiRURcFhkUnPJB3CaOCGOdL6w3adb/NUWpmYmGjiIVsHdu9o/wwd1FjqwpvXqi5evMjO6KDsXgsr2TBOwAh0BwL581J+LHWvFgTupOkuq/715hI7iXnFrT58YJNrWMIqICGxXQhbADDRroQRJa9QZXzKkLtI2U2MNSMI9QZ+C7B4ZSH70wuXfMxT9UhrjRdWxFvpcnOYrq+Jeju4Fnt17gLO7DRXcP8uYE3hptsiEN8vpe0bot/0OTSNDErcD/YNoZdOsLbHw8Ckh2GT07g6YTn9c979prFnSdQZGCqSWxvVsmhPQa1ZiTeObcHPSJe73SpzXtP2NKZomXsKz7bq2cu0o+STCIHBPJEoIjfzLI1lyl0gvImiqG09ZTMost2mLGXal6h2eWHuOD5NWZzanfJM0q/EDmXMzyUZ8zywiP4SngiVqginNjM7A7t374Wntm6FXbt2CaIC/2K4NAxXhhemw38qZJnSpfRzbiRJMDw0JIiPX/v1Xxdh3A4ePAjbtm2D73//B/D440/EiB3xlC4M6ElDvqk7trqEsmJ4NCVjGMINzxOqVgQRc/5558ELr70WLl+/HpYsWQJifSUWqqPHn4bv/fv34dDho/CBD3xAeDYtXzYGzfo8DA4MZA8zqk/ExJMx+/gSO/p5S6J7okYiuVLPazdVNzWx4HlOLU6q0vMlO7MII6hwDciccO5RbIr+nG4YsgIOL/4SkJZeEjGyX8LhFm7flFXAIOzwPhKB9bhOY9W6jqvvQelh10uSJwjxqxFRUhZFCBmYqJeLqL5QGpY3d1iU4ZKEiZ0ufSuB7ETHRZ8sz2FXTBncnOrixIxAlyLAxE5gEqGe2qj+096EogwbVFF5952MtTYVBet4LNarTT4qTQ8RO6lNKbM/Ld6aCx9wnIg7oyVpxI5Ud3F1NbFDbdh9xyulv31w32muKHOv1QdYchMYATFnxh5cFxCxE7yVmrUc6dMxtf9hYqeYsUQtkT61uJNlyissMlhl1V+m3D5tpvJSWw6KACmy3UzsBHtYF0MiEzsBaPmeSqTHTo49EYmd6sCgMEAfPnIYtm7dDlu3bROeNHv37hWh0hSpo8KW6WfoKJIkjdjB39C5Z6A2AC+8/nq49S1vEWXt2r0LduzYAd//9x/Azp27comdrLalET/6fKCIJyShwmczJHJqMnScsusvGxuDyy67DK65+mp41oXPFGHU6vPzUMV8OZ4rdTxDp1KDe++7H+66+x5497vfDQMDNZifnYH63ByMjS7Jnp6Y2KGm7sR9e2JHeugITiQgP4Q3UO6LMMJhWl76yzrBT4JCCXiUyKNGskUyXw6xA+jhJckgpbM+xI7i/LKJHdPvNFcNYx6Szp3imIGJHSZ2kirDhgzHYcTJ+xEBJnbk6ksfdpfT+4ahnjJs+OiRk7GWqkgjdQIUivM26mVip8z+dCB1vPskZY0Lt2n4lk8Xe+x0bF6ixkwP3XeaK3g/1EM9y6J2CoGFTewElorIMSgycmkdQu1/mNgpRnuLJApMidyInYjUEWapvDfEs98dLwaUEkthYqcEcB33HeyxY9EHFKYkEZAzs1B5A2JndnYGtm/fAY8/8aQ4X0d57Jw4cUKQPvq5OWpNxd/UOThpxA6Gt8J/o2NjcPPNN8NLX/oSODF1Avbt2yfK/+53vweHDx+JeefohA3ltRN63mRAjPmV3PPz86Idg4ODQmaM4XH6aafBc57zHLjyisvh4osugpGRYZibnYMB9EjSPFsSxQvPlXkYGBqBrdt3wle++s/w5je/WZR37OhhGBkahCWLF+da1PM9sCKyIL3u7JBlZLjCfvbYUbDFiB1J9FgTOwpwzfMlInaUt47m+ivSZRM7QqQG6kvggRaELYwTPZF3mh6KzfTYiXRBl0Mb+3o4X7tph4kdC5yKSUJN8sXUkl6Kzc4z1+e7xBioncSlTMy5bEbABQFqjBLjk6wq5y0VXJzKCsVGcdnxjZBB7FCYBPYN1XZXAyqJWU4C05MwLWRWbvl6fyTmQPu3M1LryCs7tndJsQz5gELlLaI/8+qgnvj1vI7rjk+PSPtK0HhNxjB4Tsq9aB9q9JGj3FSXUPeZ2KEQou+7zkvdGpaEbimnYATagwATO3LzY+7b2GMnrn/9HIrNNPYliDpiv9XV60yO7NTLX+0ktNhjR4432/BZMrFhTyL1NMjUnqUlVgulS7kiUXt1ipzxCMWGXidIExw5egQef+xxeOKpp4QXzZ49e2ByclKSIAGxY/afOm9GrDDBYNP/4k8Y4urcc8+FW95wC1xwwQXCE+jYsWOi/O/927/DyRMnE8ROnp7o+pNH7CjvIkyPXjrYDiR5FBk1ungxbFi/Dq6//oUiDNvI0BDUG3XhPTQ4OCBcPPLnvSbUmxXAcGxf+of/A6997WsFsTM58TScumolFcUtt+xcXaLCoVFjBM91CYwt6MnSXaHYsh/MpcdONqElQrGp4R8QOypsmg2xo8eI01+mDOchpQ+JlyBQyeX5S7L68O3bcMjrHjuYQvd4U543Sq8TxI7oIXnWU/wsHnVAZOBKZAaRiwTKnHpi9oY2zJnssUNZOcvqBGIBod7sItliH7mpxc+nbM7LCCwEBHzGd8ln7JjwOxmKXdqV4oGRO68VPO8kH6rzdmKaQcbw1ilCXWNx+bvJY8ezP/OxcfD2cvTW8e6TsN3xN2rDcjWyzawrjTBsp0HGabx6A9WfBTCx05/9yq3qHAJM7Aizm/ov7AgmduI6uVCInYTRysIjx8kY3+6hnmPUpuwVlDHe5v0i2+YysROYJn1CsRFgU/1p21etpPOqm3rGLJHYqdYG4OTMLGzdthUefeRR2Lp9O+zatVuEYFOkjjApB/2mCBOxqlQquR47aIiu1aqwYcMGeOtttwmPmHvvuReOHj0qwrzdc8+9UK/LA+T1OSYrzJrLPKSfp4NeOiovEjdDQ0PwnDWXwHXXXgOXrl0LS5YsDogfOUoxXFytFp3Jk6oPzQbMNZpw7Pg4/OM/fRl+4Rd+QZRTqwCccdqpMDszk61GZH8KxNPzU8QONUYaPUrsIGbNembr4sROFDsN1daK2NHxNs6picKfZfRLynuvOlGDHjvKQ6cVYqdaqUbn+ygRjPN9YsDo3kY58y0TO63M9K3moSb5Vsu1yediUEsrr0zZKSZayFPkVswGME7DCPQQAj7jux+InQxDfdcTOyWQOmpjHmpvLxI7LREvlsROS2V7zgWxPkghd7qY2CGXXhcvKU8YezU7Ezu92nMsd7ciwMSO6pk4ucPETlxjFwKxk0bq2Dw1uxhU2z4PMLGTgNyLZKA60NHGU2goNsponXibnmpMcfe9MKcwJYmAHLsXlbdShcNHj8KWzZvhsccegx27dsP+/QeEt47ycMHxr5+lo3vD6ISP/kypiJXR0cVww403wi1veANgWLfv/+D7cOjgIRGK7amntsbOHlG9ERrFM8a2zXykZES5BwYGwnN88Pezzz4bfu5lL4X1z30OjC1dKg5Yqc8jmVOFaq0qwrFVqwO5Z+w0mnVoQhV27tkL3/zXb8Eb3/hGOHFiClYuWworly+H+fm5bOWi+iRPj5nYScU1JHbUgqbCsaGHDBIr6J6kXbGXWtNsx9pZOyaxk3gMzyB2lPeNJHW0M38C77aIwMwJxYb+OgGxk3e+T9i04GzF0GGHiZ24vthMHsUtC1pJ1CRfSqVBoT6G32BAtfMtYR0Kr4W1TEy5bEagWxDwGd89TOwoh2MzLJpaz8UinxOCrsg5zdljJ5yajc17jpHfVt161WOH6k/R/kwigSB2Yp7UxWOe2zfG+MwM25fStk577NjqHKfLed4zHujaSThzvzAC/YjAwiR2xOvUKUtgRO4wsRPX9n4nduKGn6jt2G4Z4CbbONwxW4jNhMTETgKlUm0hjvYpJnYslJjClCQCWid2ZmbnYPuuXfDQzx6CJ598Evbs2wfHjz8dhi4TM0PgUaP/Va1C8kc8bqWGYqvA6WecBq98xSvguuuug/3798OPf/xjOHzkMDz15FNw5MjRGLFjO8/o3jdZ6KqzdZDYwc/q79KlS4UsL7nhejhl+TKoVKpQHaiKMGxYLp6vg58rUCOJnQZUYMujj8Gdd90Nt956K2zbthWeceZqGEPPnQCXVPnI/syZj5nYyYIUsD+C+I3SSydkZJJHhJjETlPkTn2wDpbGSuQ1o9leAh5F5tTCn4VjRYSQkzdU2LV4KDa8I73WZK+Hb5QGYd00YkekiSqXQ84Y+6a3Ud8RO57OG0Ua85Irb/5kX2rdeVVTC0y66oclphpOLda1IpL4bWbyT0boZLuKwIbL6GIEXOcpnzffbYidHKjE4pNaf0boKBfYEzb0PGCSZ+y0PGcG1STf4IiEb7nslPa7ETt5nRHc89AHc9aLtTNGHLXQv2b3uchJrkMWuOQkqVRzhMmruwAyLX9IxOXKDN+RRewYhRepty5DufC0rnOkKUCe7ull6+myfndpXJrctrJY1NM3/WvRVk7CCLSCQC6xk7L2p+0Dwt8UWWI8PMeMWupeOM7VXsX8i63RVmCt7PB3nZwx6kbR42eIRBML/i62alqC6KNMFzNEGM91szV8F7kKg/jScbMJgyMDMD0/A2juqgyOwPBAE6anT0JjvgEjtREYhCHxRuxsZQ7mKnMw1BzSN0/SXKGwDu0fgRz5S7GoXzcoVqrVvHdwwjPq1BvbaLjDq9lsoPkEGs2GPDMCDXqV4BwF9XZvYsEVOTPVTt8/SZOL70Jlv69JnB+Tb9vNNFJKYoeQ2yV8luMgpbaFJKK5slHP9fmlU3XnLuVJe1sMGV9dyZVN3KSkd+woldxxb56wy1CqpsvtW1eLTUzN5iK3a71UO0kiIH/w15t4dkwTBmsDMrwaEh0BQTA7X4eHN2+G+++7H3bt3iVCsE1Pz4g5EuddPfRaYlutpZFzbHR+iMwHcN555wrS49RTT4UtW7bAo48+CoePHIGfPfggIKnUREEyzl5S837Ws7l+xk5aGiy5NlCFRr0uhsOypWMi9NpLXvISuODcc2GgKskbJH6kQV3KL/cM+efK4tgfn5qCnz6wCaZOTsPVV18Nmzc/BJdvWA/Dg4O5xI4oPzZvaWs39gvKkvUsglg19JBk8VmIGvW4DoaPsUY16NRSt1iPs9RbTjvZEuAKHL5DW2+KNRjPbcY1uYZeVYFuqnOQMCReQxBuss0Yig0/q9B61WoNBgeHhE436k2h1+HeJhRSEiVYT9Sl+l4sIF3QsyfjjByxtgd7hLCC2POhXP2FzgcdJ84EUp5uTUXsyHlZapesDS/0/jKmPSl9WEcgWWxeV21ILjTyJRWN2MqbjyiFcZ3LctIXc8YONVkWKLBrUX4khGttDum7GDOqFX6Y0m9x+27EKPn5/gJFwHHM5T+q5GMYbKFKAZqKZ01V6jZ+CyR2gr1I+kGravktbvUrjNihAC34vmv/mv2Z6X2SIqevnubrEhp1snevvnX7wU4ZImK7Pb+qeii329wQbxipt8H8mxyXEmsyP7Fp1vcNrmX5tLuHupdFZQRKQ4AidsRDdrAc6OMzNhNrZI1Kozw8FEGi/y4MCOEak0fsyGabefXfsu6baXQAQ9kS5FKYS1WcwB3z1isNqDSrUIMazDfqMDBYAajXYWRgBKZn6vDoU1vgyLEjaJGAlctWwYplp8LSZUthZHQQKgMA9TnZfiRVhCFHW2/RkCcMOMYb3kKySiUMmaO+62+34m94ELZ56X0sjHQaGSRmcfW90oRmtQJVfLEDf6tLX5WB2oAI16MOzw7LzzWQJ/egJEHio+WGITC2haGMzgR70sl1plxixwdwmhrJld3xuc5V0p4ldhz2S65nNpeqx2X2J1W2D7ETGI7n5+swWAvOmsF5FiowV5+H8YlJ2LhxE9x///1w4MABePpp6a2D8ywSJ/g5LdyampcxXfwFgmhU1AZqcOnaNfC2t78d5ufm4J5774UD+/fDoUOH4OGHHw68dZIKEVsvgrkbZVGGciWP8hZSa4VekkgL6K0jV/KhgSE468zVcOMN18MVV1wBo4uXGC9GuIxAXEOqsG//fviP/7wbnnf5FTA3Nwvbt22Fl7z4RsBXD/JJ38hDA8kUPTV+RwePgAsQQsX2MOLMGLluRVdUG84LueuQpkuybq2UJsC8+KFFe0cYbiwdyzpqHXIv9SbU8OWKZlXIimvv9OwsQFXuATAM4PTJaZibn4Pjx4+L78PDw3DKyuUwMFAT4CwaWQyoX/hZvrwRkYphq3RuTiNdFOkokM+0BcQtvqqPZHJF1AQ4VSQpJImjqFKx18EXSuqaVSHASK+30ZwP+lkRY8oLTvFkaSQNQewY51a5aHdZaZnYKQtZqlxqgaHyd/C+36LrvyawAAAgAElEQVTOxE4Hu25hV93DYy6+tch/w4XqZLfxGyyzalfiiaF8uzVNwuKJnehtXFmfrfs5hV/59w3MiQpziR3P/iLbSu1LKWsCWQEnaCcC1NxAkt25T1nyHSomdtrZo1wXI9AeBDpP7KiH/TSPHYlBtxE7A/Um1NEwsGgY5vHv3Cwsqg3BQLMCG3+6Ef7th3fA/v37hNfO0OJhGB4dhbHRUVi+aAksGhiE4VXLxFu1I8PDsGjRIhgeHoHh4SFxIPXg4AAMDw0LwxgaBdE4g8QKnm2Av4nPVXnWgbiP/6o18Zt4mzoIVRLFrw88eoI5PHr7OthbVUDkx3LQqwjfXhdGv/ko9A6+OYwGzDghp+xbWZuJLiJ2qL0YdT+XwCp3nFJbMWorl/eGuK/kVN1M7NAIU3u3WAnmc4Hjc4JTXbTo8RSOsjgVT5XtS+yg+bzRhAoawatVmJ+fh9rgkCB2tm3fAfff/1PhTXP06FGYmpoS8yPO33jp5Elam2bRIB9cwhMymKfxp8WLF8MLrrkaXvPqV4uy77rrLkEc7d69G3bv2QONOhJHJkkR1aITSpEHphx16iUA/Kx7CkUhrQDmG/Pi7JxFI4tg+dJlcMnFz4aXvuTF4owdDLnWbGTXnd9/FWGw375jB/zwjh/Drbe9De6/7z6Yn5uBa15wtTDyF0bspIyJriZ28kJ6BqQRvlCBxE4FMEReE6pIIjYbMNdowL59+6CO4fMqVRifGBfrcn2+DpOT47B4ZBBOOeUUGB4akXsEuWDD4MAQ4LsaugeX1BG5u1L6YhKQ4rt6qSfw7I3yRW/8CEnDkIOqzID4UbYj7eUgtU9RRKQkduKvjIYvtugvnoQvb5gaxMSONiuU7BrtNHMba0QHN1K5YlMLjEeby87qt6gzsVN2/3D5GQj08JjTW+T6NrqJhvv41YgGTwzbS+zIjYHac/QOsROXmxrP6f0ZzLOe/UXVzff7CwFqbsh+68oCB/bYsQCJkzACvYlANxA78s1QjeCJ7A3S6BC85ZnwGDI8icw9Vtaey9djBwmcmcY8NBcPwwBGfZlpQmVkELYf2g1//8XPwY7H9sLk4WMwPz0NeMb0/AAaYiqwqDICi2AQGksUaYNEzqB4yxbJFTQqokFtcGBAnm0gvGckaSMMgtWKuI8kDBp7lCeNyI+/VaswNDQUkEIDMDQ0KMvHfwEhhFDi+QZYLr4JjGkWLVosjIxjS8dgdGxUlIUYCfNJELcOjUeVWpKsyX57mYmdImYEJnZaQ5E9dpK4UfvE1pAOcpX5zEKV7UHs4PpXb8yLUFcQRPCanpmF2uAgVGo1EYbtzjvvgp07d8L4+DggUYNzIs6r+BdJIN0DMgwvFcAiCPPAIB3O48JbswIrV66Em2++CdasWQO79+yGBx/8GUxPTwsSaXJiQnCyaNjPumQoLhk6M+vSCZ/Y56oMqTY7OwNLx8bgzNWr4Zqrr4arr7oKhoeG4mG3XBWjCXBydgYe3rIFHt68BX75l39FkFZnn7Uannn+eWItzJNZhEMLMMv12Enr92732Mnz9qmiRy56jtVgfnYOarVBsbyemD4JZ519Nhw4fBhOTJ2AkydPwpLRJbByxUqhj7t27YKDBw9Aoz4j0uNLJCuWr4CaeCEDSSJ09UmSaTqxg8RRzF4VhrYNdEsLzx7bjwWZTFJIPwsn9NTR0qpQbCrUYLxybc+neRJF5ST1PTm3sceO67AtPX2pC5CP9NQC41N2yXn9MGVip+Tu4eKzEOjhMRdbKImYtJQC5I5fgZEZF96wjrTqPlx2KDZSduq9QAq5ku4Tcmsvw6QKgBua/D7r0naXBCcX64EApSqUdSivaoLYyXv3jhoDZigRV/Lbb0/jgTdnZQT6BIFOEjvRCyMp4di07UvXETuVGkxX6zBfbcLgdBMWNYdhfrAGDz32AHzuzz8NTz19Ak6eqMNAvQqLhmowDzMwV5+DKgxDBQah2ZgWuzVh4BLkTUDcBKHZYvOivv8NXngUBrogDxI9SPIgWYNkkPCuDM7IkWRPRdzHN3xV2Hrh7YMeQYLYGRKkzpLFS+CUU0+B884/F8479zw488wzYWRoSBiO8M3twYFBEboHjW7h1Suh2IixSi2fnVxnqKWbkp09dlI6v8wXhx2fV510iz120keyJ7Hz/9j7DjDJiuvcv3P39OSZzTlHYBMZRFYAAQIlJJ4khCxblqxg69mWny37fX76LFvS98m2bFkBCZCELBY9GZG8ZAEL7LLA5l1gc2TzTu7c/d5/qur27Z7uvh1mdmZRt4xndvreunVPVZ06df5z/kPd7Pf5QdVG/UZneJLnMxewafMWvPDCaqFHI+WVoWEzwA47ZAd2DCWafV81mRJ2Wjbq/MmTJ+ODH7oFiXgCe/fulWdEYzG8+uo6ydbh3DAZO/n0a3wugXkD1sh2aaPv5O+SZUnqMRtNG3/nf2YP4Pu2trZizqzZePd112Lm9OnqPtbTKVVr1eHM0DPQjyeefALjxk/E1KnT8dZbb2LF0iVobWqSvcdOpZbflBOwwzo3gyjBrfM4M6/yteLooWIrKTZXRoAdP/daofhzSZBFMpNGS0sLXlqzFnv27kVkICJzrqmpCRdddCGmz5iBE8eP4+ChA4hHY3IvgaHWlhb4mVmWTgtV2yDwRk0aNUc432w+InvGDK8xc7xQ/813TgGEZlgMDmnuK5T1ZgchOVek5p9kKpPaUFGxqe7qmTBIp9eBnVF3RKloszuTva9w0z6TXXN6Vm0yrQM7TvKtfz9MEjiL15xdIpU6LQcbO9lNbJCkbTKq9TmFN+7ho2LL6qXKqMyGabaV36wl88L9dhoHBewoaMfRAV5+r+pX1iUwtBJwBHZKPa4yu8FpzVSkE4dWCvXW6hJ4R0pgZIEdvf/Zs3UsH0xWd4w2YMeTciHmzSDpT8M3kEYYYXpGcPLVV7D2X/8ND0aP4FAC6Hc3wBcMwpuKIpWKI+kLIOnxoyGZ0PUTFE2acWJIbRuwvoMpNKwcL9n3zzrpZDLqyGcFEClnBx00UvDagD8680fRnwCM8lZOEUVfQucdM4R8fj9CwQA6Ozowe/ZsnLN4MWbPmo229jYwf0ci08mVb0ca6sDOsOuEOrBTnYjrGTuD5VabD8hhHIbznO7Udg3ADpViCimlY6k6Nd1lJB5Hd28vNm3ejNdfX4/Tp09LPROTFWkK1FvUZnm1bpSKVXrcZNUYB7ahcps1axY+/JEP4Y3t27F7924BakjFtmHjRiur0tQ5sYM25pkGpDE/hZZL1/wxYFJ2b9GOcUPZmckgmUwIBei4MWOxdOkSXH3llQg3hLSTv9iZv4z1mAGOnz6Fn//yPtzxqTuxZ89e9HR344LlS9HY0CB7U6k6N47ADmXLVB7bx5rbGZaiGaXAjqPoNG0q6/UFg+jvG4Db60W4qQnrXnsVW7ZsRXd3D8LhMKZOnSo0rQMDA5g+bRqWLl0Gl8eNTRs3IJVIoLenB163B51tbZIR7JVxz+1AIbDQfoX9+zTnt/nS/K6RGmUGFOPr5+JUD7bGSGcDWYBo3niZTCLzfNa7UlnGKtOZ2camPqFps56xYw1OnYrNcZ0N8iSMXpk5vUttm3plDhqnvtS/r0ugbAk4GXVlNzSyF1bqtBykekodovNkVOuzCj17uGrs5OqlswjkyJH54H47jUEW2KG0z/B76+imYiuiRGb/yC6i+tOrksCgADZbK46gYh3YqUrm9ZvqEjgbJDBagJ1cOja9J5agWitEy3amqNhcCSDmScMTAgIJdjKIdCqBxvUbcfJf7sLqrr1Yk0zhNV8I3cEggokoAsk4Ej4vIgR2JCI6S2Jmj06VWjqavief4odSyS/GbeaYaSPf0cjv7U4+ZuiYdu2c+7yfjsWA1wc/nX1jx+Lcxefg/AsuwLQpU+W5KSliXM/YOZPrug7sVCftOrAzWG61+YAcxmE4z+lObdcC7GiQQDIW0hmpcyYOZbcHx04cx6uvvY7du/fg5MmTOHr0qOhB1kUzetQAKcpxbbIH8kGHjJWVaa6n43727Fm44YbrBcjZt3evZGUcOHgQ+/ft0zVLmCmh6vjYa/OYkTAZObJb5mXr2PtiB4CsuibM4kmn0djYgOlTp+Hyyy/HooULJLtD9hLR9I75gAUnBWW5bedbeOaZZ/CFP/kSnn/uBYzt7MSs6dMQCrB+3NACOznz+iwGdoT1VOoqJRH0BzAQicpu2x8ZwEOPPoJIf0Rq6CxduhTTp09HPBZDV3e3gDu0G+YvXoyQP4A339iO3u5uxCJRZJJJdLS3IxRitvDgjwFR8inv7TRtMrdttyqaNXt+T/bLQmARawWZ9ZE/o8QWSaey2UIWjUl2TqdY+0rKBTHLmWvBa1HPSsCKUPfl97KesVPdzjmMdw3rBlRLv502mFraHuZ7a5NpHdgZ5uGpN19MAhWuuVJOTCchOzo5nRoo8b2To9+paWcqNvuW6bBenR6W933RYAwNSBTe4st7SP571Sqn8p46BFc5gGlO75EL7GQ5ZZUFVJy5Xox46/9V9x7Oe0EJzuYan11dj/VdwyyXmvo2im8uVafKaZ4aWqD865znkJooJUHCGgHp8vowigem3rW6BEZYAqMN2MnqjNGbseNy+xHNxBHwJNGQ8KDP7UM07MK4vbsx8G8/gWfDm3g0HsXKYBA7w0E0puJoj8eRdHnQQxo0XZTaONDsWTl2GrZCNDtiHtgciPk1FEyUuJlW+YBPPpijHCOkgBEeIqEkotORUdWd7R1YvmIFLrrwQkyZPBkudwbpjC5Eoe2Us6PGjg6cKbLWaDmXsmFHcp+pAzvVKcg6sDNYbsM6jys8p1c0qk5t1wjskGJS9K4UcQci0Sha2tpxursLL770Mo4ePYYjR45ILRMCLKSuNMBOfkF6u362/27AGWY+8sOsi2nTpuLSyy7FjrfewuHDh9HW1oZt27eju6tL9DHr65gaa8UAfbscC1FhGf2e/x0zN6W+TmMj5s6dg+uuuVYAgHQyoRzoHs8g6q5yxyyRSOKZ1c+hp6cX73nv9fjd08/iyiuuQEtjGOkEa8e4kSlB81Zpxk6ODTOKgZ3SuxCPSxkkYnGp35ROJOEPBpFIp/Himpfw1o4d8LvdAuow08vQ8HFMOKdiiQQSGbfUSvJ7vdizcyd6u7uEos3rcWPq5Mkid+U7GLyrGJ+C1ce8SxKa1i9L0Want1OZRnabww78sM0M/+M1VmKPzuLhzkubwqzhAoGEGZdb0QnqelOsPcT39/q8KvtLqAYtg0R3450C7Dg4PQovyuoQ2XIXeNHrHPs6jP1yfLbT2w1j3+yPLsOJZRaZZZiDgQZcvJoT0eYErGVTFzIAw7OY1yZRf+F71t8rvaH4PbngrJTVKtF/p9EY0e/zxqhWh+tQvkstAMdQ9qPitkzHrc3HtmHIBpGvwPOeUOvydDpJVfxCOaZXDXc7vFjx7OManqlvtUVRDG6MAqtB6MPZ79rfvHQLJfvuMJHyF2j+5U4irWWeOrXtJLdanu3Udqnvnfo9Uv2q5Z3OxL0Vqo7BXcoqAGuP02066uOCcWJ5ho71z9wBlKhBOQxkIx5N9CFv4WGXH3NY5uGZ1/M+Gv32iMZCYmY6P9sT3nRNUcFDD20ZflI6qtFES8oBgm3LoVe5Awt+RFyq0Lmxg3idoUtSztczMfD1Z5QrAQlekEHKv0MddWsJXii3DyNyXak9TNu3uXNVCcg4CHIcAhalmgpUsLSGvsjuVFBnF65VCcXMa8/IPDsmudepHmTHK3u/6ZtegtaA2t9Bnp1j0+QC0MWcG2p8su9F7cNY05THDZ/HC/fxLnRtehMtP7sL2LETrzcH8H9aPEj2hdHQHkasvws+X1DqJtg5643Tz4y/cZIUctQNmp22SG3pnYNiyQd+cp1iGfD0KDV53C6EQg0SIbx48WK8/4Yb0NrSJJRz5OoXnnsWHs+kJcqdes5Jp5UKMBj+ue+kcItvkrWcnWt9r0FmoZMNNOiBFd9gteB0Z0mJOvpZnFqvVXLF7x+k8vL+UJOudwIh8rpV0dzKb7vCZzkd0yp670HjO3zjqUzAUu3nfpd/acl7JWNAoB0BbZKpNPoHBtDW0Y4Tp07h8KG3sWvXLjz33HNCY0mbk/VKCH7z33bwvRCozuGWmjakePMqPcl/NzY2Yvz4cZg+fZrQr0UiEYQbG7FxwwYMRCJSJ0UFORj6KVJp6b1XU3Dy38bHFo1GBWzix1C9sT6a6R+fr3S0S3xykcgABqL9GDdmDK541xVYtHChZHvwuWL/8vq0ul7kk0rDy3oteu/y+b3SRkNDWDJGPD6VRZFMJKT/d//yP3HzjTdJ/468fQjLly1HwOdDIh4TOZAwrehHskHUmJJxza5n+O+kvtWwsYnc7Y2VmCsKWygxl2zfF9JvYvUXa7+kn0TbDiWUZiadlIwdF6nG3G7Ek5xvPjzy2KNob+9Aor8Pl112mRoH217P8ZG5m0wgmU6jY9xYuDwe7Nq1G91d3ejp6kZHWyvamhrhoemTTttq8qWRJsUq6dLy9aDtPUutPiu7x5bFY/zFxTJ7codLj3WebMzjB2cTZS+knFwe7yDj3W6z5wBq2ka121/Dt9NU1rKrt7c309PTg6MH92XvdJqwlT1jeK8eyb6O5LMrkeqgfuYeMM1BR2tyK1VTuJA1t6dR8pYScLJti/UvozYncUxoLlFeKpyHXo8ofeNEsQpc6Q2NzhHZKKp9diUyO9PX1hhxPJzdrchgHM6OVNq22UEKzBfjLKgJSKi0P/Xr6xKoS6AugXeqBCq0h6rL3KlSeDnRWzx46JoUwoPusepFGHtHDowuVQ8ilUwKuFPUpNHRX1KMUxlIWcoibdtwKzKR7Mb5LIdr0rHL/cWBHXOYN0XOeWDOiZavtjBtlaKs31ZaAr+3wE4psRQEdtQNRg8U+6kMfgPc5N5jnUcs54QBVuwAS+79+c+x96HQ77mgUm5G7GDwowCwU8oBo4EoN51MmTTSbhca/AH4oynEjp4GvvstJN7chEjahfs8ATwXasBAkxdN/QlEQCoRzaWvPRf22gvlrFN7/+3OvkrvHXS95SBTgXx0FDKynLQv1113LebPm4OA34dkMqWpUFyWs7Mc0Kaca8p5hzN9zUiepQYDO8PnQM+Xq9OTnIEdpxbO9Eiq55XCsuX7WqIiK7SnKppbtQI7jrq+gvGq8D1rGWkF7NgoIB0ay5dpaWCHju5sVEcqkxFgorG5CceOn8CJEyel/s1TTz0lPi7qagIjJmOnUOF3+/7GZ0vgkIDlOvMgkxE6tzFjxmDKlElSv4fXtLa1YfOmTejt65VrA/6grieSDaw289OeiUOgyQA85nvzzuwrASjaxKZGCf/d3dOFZCqOC86/ANdcfTU62tolS0RlVWSkLAqf4fF6BYKJxxPw+3zyHswqcblYoyeJRDKJMDOYggEBxHjNlu3bsOrpZ/G1v/wa1q5Zg6ZwA6ZMmSI0bwG/V/YPCQwoapxnwZeSwI6+n33mXmytbQdgp5T/qJz1WGg+yeOLlZkx/RTavxKTVweSMUOFn0g8hlQyjdc3rJf50RQM4vzzzxfLivIT+Iu1enWgGCnNuEo8gQCaW1vQ3duHA/sPIJNKIdrfj46WZhWA4mJwmpqLLo9LBWrIKOvOFaBZK7WGFE2a2wpWyQbwqDp+juCOGN+DBWOemQ+Y5kiQtpjXm2uPltIPdWCnFlXspHlHMALuDG5INUmwAGiQzZrRCKdeiFzgPPhI9KlGY+nkkEweA/LYUPDK+5UXUSeRtCo1TpQqUVP+p40iUyxOEHxGCchOV/lTR/0ddWBn6IeoDuwMvUzrLdYlUJdAXQKFJFChPXQmgR3JFDZ2BW0LSblXNgdtDBX5pwJMrAxhRi1mMmC0IoNOin8UUCSmiRy4U2LP8HfTPgNS2DavMr/TniJoJAf6IjaNCbox4I5QT6RVn40jgNGQ9c/okUAd2CkwFmUAO8q0V2Cnyey3rwu7vsj53TrI20GdwdSNxYGjPLBG98H0Z1iBHc2K4OH5J51BIkPHnRchtxeuWAKJX9yDgWcfR8eJAez3dOAn44NYn+qF39OIdNyHtCcyyHls9FpJJ4YeokLAjhk9p4wdkU+R1BpxGOkzHNcDiy7TMdje1o6ly5biqquvwNgxY5CQSGKPOInI8y/UPVpvllrRNTnMR1BVlOPsG67u1YGdoZdsHdgpput/P4EdU/hdFYh3I56ISwbKocNv4/BhlbGzdu1asd8I6FAnGpBEgog0TRWlanSc0bEmq9xkzpjvabu2t7dj1qwZUruH9G6sscNnnTx1UvvzFBWbPevGZI+bfcJ8x+coSqqM2MWxWEwAHQJI/LexkXt7e+WatrZWhJtCWLZ0GRYvWiQ1XWjXphJJ9Pf1SbYIs3YCfj/a29qUfZ2i/eoS2zrkDyo7GRmRSX9/v9Cr8bkrV67EsvMvwIoVK/DGG29gyqQJQvFJXeZxMwPIGQEpK2NHYQaCqLwTgB0CMKqoks70RwZ9fQNCs7Zx40ZMnzgBCxYskKAyk/0lnnQdeO92MYM2g7TLjWBDSObToUNvo7u7C5GBfnhdQDgYgtfNvZvsBqqekoB4JUAd+7wupI0NkFN4fzdBLOXpcTsLlbmjlE0kwy/BedoGlaCbEs7mOrBT3kBUdVWFzoSqnlHsppF8diUvUixjRwM0OYcovR/bowfslCUmyrSSx9uvtRwVqZQoc24iAhwhI8reHErMpkPFLxEEfr+k/CkKkwqMhmo7eqbvqwM7Qy/xOrAz9DKtt1iXQF0CdQkUkkCF9tCZBHaku/rQwm1BnIlid0AoH1TQCuDz+sTGiMXjkskjHNWkjygR5cn3YBAMM2nMwVeiE3XGj9mGrAhG4/CUdjPynOLnBwUaMaiFkaa0kQgy8ZAuh1BG5L0TA13O4hVWB3aKOfsKBlNaB2neVRX4UhDY0a3Z1kZVbQ+igRvajJ20gL0Z+OEGXQqMWiYlGbP/xL+wYzO8//hvaDywD962KXh+XBse7j6K11sb0Z7oQCJzynLC2aNSzTmqHHBGJOXEfVZgSIuCOtohQtGbzEIVZe5CIBDEtGnTcMP178G8eXPlPcXZwiLYSUXdI1z3DpkOdWCncgVZB3Yql5nTHXVgp5iur8BHU6Hd6DQmpb4f7owdAbSFhi0FuDxCQZZMp7B3335s27Ydb775Jvbv3y/giAFKTJCOXX8Xegd7MI+51vjpGhvDmDp1Ck6cOCHgCDN4eP2WLVs0QKSo2PgxVG6mtooVUK3LHvDvBFcIrPBDajbq+qamJsycOVMAAYJQW7dulXpBfC5r/DQ2NcGns9a5j/X19OLkiZN4+8jbON3VJfefd965mDhhovSxs6NDAKlkPI5UKimUct29vVK/hf6+teteweZNm3HzLbcKxVxbaytCwYAARyrzJwqv11faG2inQytBxaYaUXP2nQDspIVtiXYEg/IhNXZ6evswecoUrHxgJeZOmy7jxownjgXHU7KqPIZmD3IG8vj8she3d3Yglcpg566d8Hu86O0+jaaGBqHEI7jDsh1yRhJqWp2pVcNCtewXZZwoAmM9RiVNA1vGjt0+ybcXsplAtjqDkgWlzlMG5KwDOzUMYk23nsFNYVA/R/LZlQitWNqt3nvNJLaAVk0twkcQXedlJnXSgDzVgisGRDKRrBaaLhG1uvhmSqXKmmgG49TIdwRVIoJRf+1IAjtnyzyudBDrwE6lEqtfX5dARRIoHYHqUPC+oied4YuHUSfWuo8Np1Orpr5VKLMzCezwUGscjcamydbCYbkHBbLwb9kM5fIoO4TW00aFZPjHabcQ7CG9Bb839Bv2zB3aOAxeKWZPsd9CA8dDl9stkZNC+eZyIR6Ly+GtjuucYd3g8Lg6sFPM2VcHdvIlk3ax1EAGXkY0e31wpdJIpFNIed1IuwmMDKD1z7+JzOY1CLSORWT8NKzrH8CPGxIYQBsCqT5Lt9gD8MxzSu0VxYCZSvaXQm1I1g3BHQLpij8lp3A3C3tfd8W7cMEF56O5rRXRpArekyA/t0dqAzidLyvp42jSDvWMncKjUadiK6YzywdIKppbdSq2stRCpVRsBthJkCJMMrFdiCXieGvHTqxb9yp27twpoInQowUCObVyqP+seiIFMnaM/ciOGyYbQ8nG+xobG6RNOthnTJ+B2XPm4KUXXwRLbTAQiE58OvBNNo6w8mhaXzr3DdDDvxPMYb0bfky2DtsmYLRkyRKh1OTfV69ejePHj+H881dgwsQJKlNd5zmY7CPq8oOHDgnIdPTIUcSiBGS8OGfRIpx//gWYM2cW/H4GUDGrpBfjJ07EgQMH8Nh/P4aFCxciGAqjpbkZYzvHIJGIobWlRcAgxUDsEsqwoh8HYCchbeTW1SGwU87+4rTenL6XJxdAKYaCik0ydmQXVbmzoXAYkUgU02fOxD333IMFs2Zh0uRJcobgGcROr0eQjZs36/dx3jBzh9c0Nrfg6PFjiA4MIBoZELo9Zu0EfCqLy0ObhfPJVr6j0LiUJ9tCeq+MjJ0iwI7VjyJUbbKmJENJz14D7lSSsWPqOxZW5RarQ1mKp8aL6jV2ahFghY6MWh5V070FNnHFhaj4Nq0sHL2WVFaMogxRKK5H/qOijsai2kivzp3AtpOJpKDEdFhwnTFt00RtEYFnZFcinpDnUaGwD6ao8TvWi1EHdmqa4gVvrgM7Qy/Teot1CdgkUAd2Kp8ONYEntfK2O3S3pr5VaA+dSWBHItKgir3yUEk7JJ5IiLFN20aKxbqAWDQmdofhPec1AgCVqGNjorqMjSSFcVkvMJ1BKBiUZ5niuBZ9Wiqlgmb0oamoXZMB4qkkopGIRLurmjwqOygQDCIUYOHdeOWTsH7HsEmgDuwUc1I6AzvKVZM9kxSlX7PTpeVkm5gzjW5plGfsMOOOQD1o8QkAACAASURBVA5BHEbCulKChiDtcSHpAVIeH5ru/RkyD9wHbzQN/9z5SARa8PNID1YF3AindTAcdYJ21NkdJ+U4UfIdTOXeYx/lfEo3A+xI5K3OCJKsHZcLoYYQVixchKuvuAKTZkxDLJWU+kIC7JAGKMlo99LLs5o+DtuCr6Dhcpx9FTRX0aX1jJ2KxFXWxfWMnWK6vnxAigrCCcgtazDKuGjYM3b4Lsw+ZKAQXOLjSqSS2LJtG9a8vBb79u2TTBjqS9qiBEsMmGNAlnx9bF7L8tXpM4BhteH34h9zZSQLhn9njZ3LL79csjK4L/T3DSCRSMp1DCQy/5maOSYogPRqr7/+Ok6ePKkCjrSTnt+T4o3Xd3R0YNmyZbjuuuuE1uvhhx/CRRdfhKuvukoybQgKJTTTjglC6uvrw57du/HC6hdw8MBBsWfZzjmLz8F73/0edHZ2IhqPis1M+by1a6f04dxzzkFDMGhlDLnYH90nL/dIBoGXyjatFNhhVo9DtqgZDydd7vR9sXEeCmBHyQgQgNHlhluopl1oaAxj1apVmD5xEmbNniXAjqHWy9bno/9XlcfweHxyTiG409zaKvv00WNHQb6AE0ePCbDT2NAgAWY86zBTS6A241cuY00WuiSbcazsOJWxY7J2SjRqszcKBZ0Yu6FYxo4VJmenlCv2uHwqthEEdgZlJPX29maI6B49uC/b/TOoaKsc99HR17NFTgWjM9RyUaCOSp8TXlB9OCC1CL/nYmfkKRU6jW6mS/JTipqk1JjyIEPHCpU/FbikgXrcQinCzZ2ATjAURCgYQjQWk4OAqa8jkbR1Kraal8ygBs6WeVzpm9eBnUolVr++LoGKJFAHdioSl1xcE3hSB3YqFzhY4NMrB9VINCLyp02hDlAZAWG6u3swftw4sYXIC07QhLYH7R6hYytBxWbqAxpucq8c2P04feq0HHSsLCBGPzLS0O1GQzgsWdC0rVRkY2FHyMBABGtfWYtt27eLPebz+aUuBQ9R5B0/55xzzmgkWFXC/z27qQ7sFBjwMmvs2PVj2dRpcn4xtTftdXZ0a9qjXXZ7Z7DGji/jBjkRYh5Vk8udTMNDcIf1ByTlpRGNu15G39e+jsDBEwidtwjBcZOwfSCNn4biOJbQIJiO4hYnjAaMizmOso6prM4pRAPkBJ7kgzmmXXFAysPtFG+Ky98UDJ83biKuueIKzFm0AGmfR4AsOkQlWlrqk5VGdpz6NlpVTjnOvuHqex3YGXrJ1oGdYrr+9xPYMcXdheI3lYaf2douFzZt3oyXX14jwA5pxfgJBoNiW4otqus9Gp1dTL/ZM3Xs9XIEHIICx2l7ppIpLFq0CB/4wAcwadIkce6roGm3VcfMHrTN7BzaugcPHsS//Mu/SH0e9sGAO3wuqdRaW1sxduxYAaRuuukmAY0efPBBzJ07F5/4xCfQ3NyssoDM+2Qy6GfbqSS6u7rwm//7G2zZvBl79uyRf8+bOxfLli3F4sWLJZiKev/to0fQ3z+ACePHY9LkyehobZPaQS1NTfB63YhFooryjUFOfM4QAjvijyxz6jrpcqfvi+3PQwHsgHVDPR7EEqqGJ+Xf0tKGE6dOChVgvL8fS5csRTKV1AH8yv8q80tmpwJSPC5V25wy9oca4A34cKrrNNLJBE4dP4l0PIHOtlZ5hqkdKqm6+lMNxWtxu6UMcCcvYyefjq0sYMcG6gjgbAcHc4s+ylnSWrsjCOwYyltL7hawc8AG7OgkrqHfBqts0WGhDSvaP5LPrlJcel3m3D1YRtr41pORr8koUCL6r69fjzVr1ljZOoZahOmXF154IcZ0djoa3sW6zqdGozFs2boFGzdsQE9vb07xOKbpX3TRhZg3d571GpKxox0sKgKsTM1bqBNOllgtMne8VyHPBT9OGTtOr1zqHOQ4h/UpzLH/o/yCYu9ZQDaikAstlJF6xYrmZYl5NFL9L+u5ZfS7IjmU9dAhuqiMvg/Rk86mZurATuWjVRrYcZ5nw+nUcgSdHPcSp40qK698/uLh1MekFTh06CBee/U1HDp82KJAMBGJ5Pq+4oorhEM8MjBgZQoz+IQHcB6Ain+ythTtJwI2ff39ePHF1XjrrR1yOOahVbKE4nHhFb/owgsxY8YMBEMh3ZfCcjt58hR+fNddePLJJxGNJSwK63HjOnH7x2/HzTfdJIXJ65/RI4HfX2DHyb7NS8SwAy7WibRInZ28OjD5oILKCmEjucBOoYyffIAnF4DIrTejHGa633kAkTzNgEpW/40uyL7QIPPT9gdvMiPATiLgQcbjhieZhj/FgDoPEmBmXhOaIjux/2OfQcvuQ2hZOBexaRPg8nXgYX8KT0ejyJDj3u0R8Jl6ivz61HflRKfbAZ1C4E6pVWXGIP+ndU/aFrSnC3Gr+g4eTGtsxXUXXYQ5y8+Dp6UZbp8XyUxKQB2pBOFQ82c498Dh1CTlOPuG6/kGbDPt13SOrrCTTlaBzRdY5Hjs1EKFHRqiy52OKzXN0woDLgcnGpSQWQG6qSGbDxX2+8xn7JSaSzoCQc+PHJvU6b14sQ6Qpv5itoQECHk92LBxE9asWYvdu3cLSMF5wRo7JlvHUFEWomIzU5UgkPHFEcAx+4+pmUNgh2u8pbVVvmNWDIOM6FNjXZvGxiaxZZl5wwBt8x//RvuUP0+dOoVvfetbAvDwOtqrBHyCwQAYZET7eM6cOUIpt3z5cgGP1q1bh5aWFnz6058W4IfB1wQDWFuIYD7bkODsRFLqu2zauEkyfQ7s3y/3T582FTfe+H40hhsFgOA99Av6gwEsmD8fWzZskvo6CjgAgr4A4rGo0LcZ0MFazgWG1u7Mt+/F1DlJiQlhFpBqgT9ygZ3ic0X211K+SIPQFNE1aroU9wc6Zq2W0GFpLUfKx+PxIhqPY+LESXhr504Ziw3r1uGyyy6VFoRGTWp2qswvgmuMqyAYGI/G1fnCzQAUoKGpCb39fejv70MyFkPX8RMY096JcEMIkegAgsGQeNbscrFnx4iMS2REmWsHZ+yY+wzQkn15+5hK2wZgKZA1RB+3Xji50tOZPqRiU4cs2y5ZAtgRy9CAmKMR2DlyYO8QbXVD3IzT4hnix+U0N5LPrvG9ShsU6vBhFW0TJkZVsJJOjXt+9nPce98vrR4ogzCDpUuX4ctf/jLmzZlpucUr76YLsWgcjz2+Ct/6zrfB4DR9lJM+TRg3Fp///Odw7TXXyNryMJOHaYUWJFKDgecEnlT+MhXcoWQ+aCOwvU6uMhTYOLtfldwk8l1kg7s1ZEZbBW98xi8tNL6mE3mn69EG7OSuV9t4FvAKFJxHZ1zYJayVamU+ouvThrkWmCuiAmsBlEfL+AxxP+rATuUCzdHWVeilmpwFDt11AnaG89mVS7L8O8jDTVq1f/3Xf8Wqx58QW4cHVlI/cA6zAs/HPvZRfPELX1ARbrE4WprCOH26Sw7AsWQJujM6I1nDx+1CVA7BIbyybh2+9+//hjff2qHsGKFmo+MSWDhvHv7pW99EW0urCp4p4cQ8dfIUfvjjn+Dhxx5VXOJ6voxp78D/+PjH8dEPf5iWXPmCqF9Zl8AwSUDZVIU8K+qBpexb6xRgoiXzfjqBKwpcKJ6tU6p9q8uFgBudvVOKEi77XvnPHyzoQvq1mM4VedLf0tuNfZ//Xxiz5lm0TB2PxLR5cE+ZhIHe0/iZ14OddHj5m5HJpBBBBN5YEsmYG0lmyCSjOZ3I19+FgB0ZKxtPfjGdb6hbCmXuiNNKnyuZsWiupXOO2ZNjGkP4fNtYNL3/UmD2UrgTSSQQQ8rXIH12Z1Sh79H4Gck9sFT83nA7yGs4eTsPY5n0R84NndkrRhOwk//mJeepMD4Ok91Qqd+s0utrGWKnZ9nqgg2Wp9rFin6U0rOKyDNjh9RkLo9b7MDVq18UQOTYsWPieyOwI1kq2v7LB9YtQEJ/b2rWGP1s/2n6JPXN6Kgn7aX+mQXe9S6oHd6SZaEzeMx9dOyzBhAzeEw9HlXbB8Ky09HZIQANP0uWLsHMGTOx9pVXMG3aDNzwvuuFlov6XgKWmFGjd36/T9EfP/nkU1i/fiO2bN0mANf48RMwa+ZU/MmffEECnQxVcldXl2T6bNq4EfNmztB7exk1W/N9CPTzl5gvpc6vyuVWAtgRy7vEfCAjWYnvFcRQpVZ1mscan3Bl3EjGE/D4vBgzbjw2b92KjjGdWPXfj+Kaq65GONTAIn8CGAr4liEFW1pANBXwkhWBx8O6UEH0J+M43duLgMeDA7v3oKmhAe0E3ph1y3p6ur6evJ4dXLEBIMWGxA7siOzlfnW1AnvMnbkp4JYNogGaYu2X3rtV4wS0CDAawCuuqWEHBfEMekjxmabm0jDpW3AIU7qyleqUVWOnDuwUmApOi6eWDWaY760DO87j6eTEGuYhsnR6ocNwft9GMtJr2OUwVA8osl4tR2rJU9FQdaK6dgqv1/zoz+raPqN36TGoSuYjCexYzz4LZX5GBzj3YXVgp3rhV7VGRpiKbSSdWtVLGsIRzUPY7373O9z903uxd/8+ocmICx2sOr2cc84i/OmXv4IVy5ej+3QX/D5V84EZxm5fiawYfXhkdJyblG+JBH79m99g5cqVOHbihCpg6lIHHh6ePnvnZ3DzzTeiubFJnAB1YKeWka3fO6olUMomKxJAkZMBYrumKLhiOQ9sLAQ52TtGQup7RT9to8Q0zoIqgJ1c2Q89sJP2ueDu78XhL/8tWp99AuGJHUhMngPPtElIDfTiRW8Qr3jTOOYJIJDxIe1KoTceARIZ+OBBLB0bND3sDsNiQI9xpFhulDwHl73eg3KGKOFZTkoN7IjOc6ui4PwYYGdC0I/PNLej5fpLkJm3Au50BilXHGl/A1yJKFwqb2dUfkZyD6wDO6NrStSBHWc/i+OInUk/m9OzagR26BSnJ5rzIsUaJV4vfAE/9u0/gMcffwKbN28G680YUMXUr7brUzvAYwfNeY9d9xQCgkw7+T/zdbT9ecKIk1SObP5OAIfADn8a6jcGDfBdyNbT198npRKmTpsm9+3etRszZs7EogULEfQHGDEOF6nSPG75j/30+bxia7/++gYcOXIEBw8eFlriMWPHYvLEcZKZQ3piU/+Sz542bZrUCGoON9SBnfxF5DCPFcDCTdgtTEyck82tbTh24rjU23npxReweOEiobnLpBSFn8wRPV4yj2XPVzuOqcnO63zhBnT398GVTuPU0WNIxqISpObjGYnAYn7mirENyj27cv3Is1knSAXsZO2RwnV2ygV2SgN1Gpl1ucFSJIpezi2Zd4IuZbMLiqi0kQN2ilKx1YGdIdigHHewM3dBHdhxHs8RBXa0RVgsC6AO7FSxVkpsdtU6UavoRVW3FF+vZxnQUChttVxAbVQAO2LeKFOi3H5XNeLvjJvqwE5t41iNXhpOx5LTnjicz65NkqXvlnnqcaGruxs//cndWLXqcTl8D+iaOyx2y6jC2z52G/7oDz4r1AzJZFwi0U6dOg1f0F/0ASb7k3Sx/kAQb+3ahR/88AcSyWiKlxJW4v/NnTsb//vv/g5TJk4UKgk5sKT1gaLAE+oZO8M5K+ptD6sEnOyxAvur0T/8aR3WSwAuxmGVdYCp+0zkZ/4+bm/X7jRTXg0ljVLZOdY1BbPshh7YSflc8MWjOPaX30B41cPwt4SQmjgH7mmT4E9EcczbgBf8GbxM6hVPM0IuL46legHW4Uq6MODS1CPlOlVsEyLfcZg/Vwpl6tjHjFrNDuywPQPszPb6cBtrNlxzARKLL4LP40XKnQC8ISAVU2D4KP2M5B5YB3ZG16SoAzvOfhbHEXMCWxwbqOACp2cNAbBDUENqndE3jgwaGhultsmzz/wO69evl0wVlQXjlowdqeFIMEQHKBTTL6YWj/1t84GeQXuaBttNRs7g/TLbmgF2TNYOAShmtUud7WQc4XAYEyZORCqZlHo7zMo5euSIOOFZpqG5qUky3wngsD52LBGXWnGkCSWdF+vm7Nu3HwP9A1Jfp7GxWer/zJk5HeFwg+wNDIoaP3485s+fL/V6JKNJHPz2fbmEh72esaMHVMksQ0yCbEzpNHyBIDwBP06cOIHDbx8UQGfe7DlEbYRRIJlkYJrbqrMjWbvZijvqnOICmtra0D3Qj1Q8jvhABCeOHkVrczNCwYCMlYBEthIfxrQyc5NsCY4fnXlj2XI6t0nme15Wjt3Wk6yeEo2XzN6SO8VqQSqj1iOBHQK0ZfW5hM0y3Bk7oxPYcRjnEaPAcdoEHGfnyF1QB3acDQ4nJ9awjp7D3KoDO1VIv0KZVvGEYbvFcb2O3nNurkxqAWdqubfWkRnJZw9B30s2MYxzZ1iBHSf7bxjfa7hpTezjVek+NJyOJae+DOeza10Gpe9XNAHkPP/d757D9//jB9izd4/O9ncrwz2TwYzp0/DVP/szqYETj0YkAjEW5wG1eOtM3Rf6AhYrjcfx0COP4pf/+UscPnJEnxPcEsXodrvwsdtuw52fvhMNoYBqsoQjgV/XgZ3hnRUj0vpI6rUz9cJV2mJ2YCcnq6YU4CJOBENdXICOzbxzEZo3SySVADvW8/I0ecFMoew1hfRrMZ3Lvyc8QAApnP7bb8H321/DG3AhQ2Bn6mSEEEfa5ccWvw+/SQzgpL8JzZ4welIRJNIR+BIpJF1KcRXS24raJDsZCzkF86dLsevzM3bkma4ssGP6QGptRmUv9wVwUziA5ouXYWDZJfAHG5ByJ+GGH2lE6R46UzO1ouc40fNU1FgVF9eBnSqENoy31IGdAsKt1G9W6fW1jKfTs4YA2GFGRCKRBKnY4ok4WjvaEYlGsebltVKPZseOHRb1FUEd/lcoEydnZ8mrF5Kvz+26u1AWZj7tWn7GZf5ewNqSpGQzwE46nZQshqbGRqnbEwwEpHvM7Bk3bpxk13hdbsQiUfT29aK3pxenu7vEQe6R90sjEU9I9jupwdhuZ0cnZs2ahQ9+4EapA0TKY16TSCYQCBAkcAm9Mf+dYxeUKstQB3ZkXCTuhCwFqYxQn9Lxz7IXzJDa/tabaGoK45U1a3HZJZcg4PPL/COdF/UZg9x4VjEBZzzfyL/liJSGPxzGQDwmGVdIJnHs7beFgi8cCko73N+Fyk11Qp2BDP2fyyVzv+hH209Wxo4O8DH7rlTvUf/IstjZAnnYv1LITr6Nk6u/tT3kUmVJlBzdEmRC+TmffesZOznj6iywWjR5Dfc6bQI1ND3ctzo6ius1dnIi84Z7PHInvPpXKcCyDuxUMSLlOBNEW1fR9jDfUs56HY39HiSWQgBJuTIfSXBl0Nw5e7J2nGgay3HYVDu9hxvYqURHVvsOBe87g3t/pVk7w2kvvVOBHcOb7PP60NXVjXvuvRePPvaoRBamkmnhAne5MkKD/KEP3oovffGLaAgGhDajMRyWw2Wxj8nY8Qf82LlrN37wox/hxZdeQiKZ1ICROoeMHz8WX/vLv8TSc5cgEPAKF3mc/NckMC+yJ9WBnSFd1SPfWDk2yii0TyoWXJXvaXThILo0B2BHmRjKmWBFcObIMTeLx7Rv3qucLJ3sM9Rdg/fVoc/Yibsy8Hsy6P7Gd+H+9X/C58nAM3keMpPHI+SKw5XxoMsfxm9SA3gt6EfA0wJPOoOBdD8SySg8aW/h7a0IqFPKQWgaKgfc4b5NncoIbtFvGlzyuj3iyHxPsAlXhd1oOncRui64HL6mJiRdCXiTXqQ88REFdoZzf614HeXdUAd2apXg0N5fB3YKyLNS27nS62sZQqdn1QzsZCTrgSBILJ5ENBbF2PHjmBSBDRs2YvXq1diwYYM4iU0Gjh3cyQdY7PuMocsyujRfDIXuzb/WZOXYa+uYa4zD3TzH1Njh9wR2TN0egjmnT5+WTJ4xY8dgTOcYjB83DrNmzkRDICgO/5OnTmPbG9uwZ98+xJNJAXLo8J80fgJaWlrQ3t6GSRMmYt68eZgxZYraH5CB3+eXWpSkNfZ5vUil0hIgYCg0rETZYuNYB3ZElqpGTtoCdvg31orpHDsWW7Zvw+w5M/HoQw/j/OUr0NrcIuPD8SUQx3nEfZv0awrcgXxH20AAIJpZPh9SyQRSiQS6Tp2Ez+2Wsc+kUwrYIQ0f646a2jjaXuKcKQns6KG2AihsgKY1v2vJ2MnLtM7d63U2kAalFK2ieg+uZ/5X2jSvAzs5OmnUGlJOm0AtG8ww31uOo5gopPB26iKXRCkjAwO452c/x733/dLqoUzXTAZLly7Dl7/8ZcybM7NkUbDSr+ZCLBrHY4+vwre+821BkQ31EZ8zYdxYfP7zn8O111yjig4TMZWUQAPEOoU7lnj6SDqOrVOR+sUpC60O7FSxQMpYr5U6UavoRVW3OOvAswRoKDAGZct8JNdnwblzdsi8DuxUteRK31SGLhnKp5a9Rqqg1Kmkn+9UYIcp9aR5oI0TDIYkcvL7P/gBdu3ahXg8KfV3AgEfYvEEpk2ehL/487/A8uVLEenrR2NTY8nDiASkuRWX9ZNPPY2f3nsvDh48KDQUKRo4abbtx3vf/W589rN/gJamZnjdLjkAMTKSP+vATiWz9Cy+tkrA46x64zJ0Zyk9I5G6eTVbSmbvWId1O7AyeO+2R/2WTfOWl5lTDABS4zP0wA5L4no8aXR987vAyvsQ9GQQmroI0YmdCGRiQMYHVzCMl5HAE54UTvka0ZAJIJ4aQCRFYGdw5kt+dHghSjV15MvN6LHPQTmT5TlJ7GMmwE5GOZjEyaQ/jB4OBvz4aLgd5zek0Th7Do5e/C7421qRQAK+uAdJXxzIjFzGjrMtPnKrsQ7sjJzsCz25DuwUkEoZ+j/nrkqvr2UKOD2rRmDH0ES53B4MRKIC7EycPFnq05CGjMDOk08+KfVrpDi7xyN0Y/zdchEVyKIsJzivlN4y35lMHTuwY9rmNcYnaL43FE8MeqJDnu/T19ePVCopdjSDnuLxGBbMm4v3vfd9mDZlqgD5Pb29ePX11/D0M89g/6HDkmUxaeJEXP++92H+vLlobWkWuzgUCiKdTMleQipjAx4wQCMUDCIeZ1aqtbtm7eQ6sFPSh8j6OgQmXGnaJKp2EuuMBsINcjaZNnMatmzcjFAgIKCcGXeej2SOaPkye0eAHtZfkqydDBLM3GppkWA3jll/bw+S0RiCPi9cvF/PazIYyNzivDLtEhwiYFLsozN2rHVksqy1z1TZJMofbXSvRdem2y5JxZZjs9jr9Zi7FBUbz258d85Dj8eLRCop8986pxfs/+gAdkQevb29mZ6eHoxkjZ1Ra0g5bQK1bDDDfG8d2HE2OJycWEM6RDZtMwjUsTRU9okVATvlYF3vhChQpwHJX68F5KqP33ZBO7V6Rr4ftF7FW5j/aNu2MkrH02y6+X0vy3E90sAOO3+2yrxE/nE5h4JqJ3k9Y6cKydWol4bTXnLaE4fz2VVIsuxbCOwwAlFxfnsxEInggZUr8ctf/Qp9vf1Ie+iAVAcGHjhvvvkmfO4PP4vWlhakePCULwt/eIvX58Wx48dx789/jv/+71XoGxiQA47QF6QzmD5lMv74j/8Yl1x0MTweNzw8OCRT8DJKzuJ2Htx+PWOn7CE+Oy58JwM7Wq9VY99mT+lZLv0c+pUcjv28OjgFgR1t6dmWbdnt2cCcnIO8cTDZnAO5e+vQAzsulwcZdwKn/vGfkfnVL9DocyE84xz0jWmFJx2BJxOEOxTA214PnkhGsMEXgNsdgpf89y5mDGYFkK+7nXR5oe+LZeuItO1OE/pzTJQuwwC1Y8fv9SEYDOLTTR04JxxHePIMHLzkSvg625FEAoGYBwl/Aq50Ce7LYV7pTnIZ5seXbL4O7Iyk9Ac/uw7sOPtZHEfsTPrZnJ5VA7Aje0Umo7JN/AH09PYJEDJ56lShLztx4iTWrFmDhx9+GN3d3RZtVSgUsmieLGDDpk/twIujLEtckA/gG5AnP4jCgDl05vN3cfp7aDoryuLTp04JIMVMI/a9v78Ps2bMwK233IKpU6ZItgfXxYGDB/Dbhx7Chi1bxQ4eM6YTt33kI1i8cIHQfyUTcckUCQYD8v50pLPWC4Eh1nshrZZQYeVQreoXrAM7pRl/CHywro7Hp4PSXGDtJ87NaCKOaDyKsZ2d2LxxE2bOmIFQMKRYCUyGTFoBPByDtP7dytgB0NzeJrWU0pkU+vt60d/Vg6DHjYDXJ0Ac5w4D1sw9OcBOiRo7Zn/LzdhRY24CTazbzS/2rB5SppW5Bsw+nwU9zY2UlVtqSRHk4dqNMztJA5DFmx9BYIdUE9nq0HVgp+QsKCOzohZFm3Nvpc55h+udSkhxCo76jJ0MRMmrlDi1aERRaL5DE1UgCx4szKmiZs21g8ZGbwaS2UkEWqcWWnyKamUU/dBBk4MO60wiSS8skqZn4cBaCRHFFrTZptzs0RQ5B1x7SqB29AvyTnloFL2sQ4hGzbUArQwoyoAfysxs4qZ/fI7I0hxyi8pFfSEHNwkTYNSHQvi1OraKt/HfKnpP1TswWViWEtfjYvgzZXwcSqHZ57Hph/wsY2EWrH9ru88NGjK6qKEVKa/f18GRrrhAVS/4zhwzkYmOilFpqtoRIOOjsris8bQiFSxviZKZtYmpw7JiHyEHqLpXzc/ct1c8oWqjN2NefJKrb8x8MGtO5omuQyF/c0vvlUsyr/CjwaTMuHJdsp+cT/J8B1BK3sNcxKhPkRtrjys9YPSW0QWqSqB6fyvSSHOt5hgI5qXVH9W/bJPAmsPaQLfWpV4Daj5q56/WHdloVHLUqrkiKc3JpJKhHhPRHfp5loFtok/UJLEiW03klPqzklepdU7SE6NOTH+MMWbG0TxbumAbfBk/LQv7AUJWqbyjUQHq3U07ooM1zy2fKXPDFlllzUW7DsvRE+q5lj4132lZm8gc1TeXcoCnUoq+gIeNVBour9Kl9gOLsT+C7wAAIABJREFUHETI8ytp5dkIGzrT5R5rramxz46xFoqJMNJ7jplPZt2a9eCUcVlS/diWp3WQsxWbNPNYu8ZkXlgcv1ovm4Kr5EVmcVKjS806kNUpa1RrYStqSs98riumywNi7PN9JN3e5ggs9A6O1Hh6fZhxs8+JHF7kAo3z0fa1TzEprmYIJQN5nqv9UBKUoWTJxBNS+HX79m349ne+gzffeAsJCVFTMkjGk5g2dQr+9CtfxpVXXIG+3l6LTsiierLtMTJeHg9eX78eP/jhD7F1+3alC0TXuShg3HjDDfjMZ+5EZ3uHytBBRvjIGxvDiCV4oDJ5y9nx4jUnT57CD3/8Ezz62GOSVaScpcCYjk7c/rGP4yMf/hDfTPS/0duWXjQLtoTYRIfrKDteJjQJeVH2pmhqVm9pJ6523hr7LLsOC0XCVTty77D7yjJMzs53LrpH2d/ZtkdkNyK1f5v92NonzX5pqebsRJa5Zgda9MIoeG/eM/MBHrUn2tqrBNjJKrjssdrQweVvtnnPMaM8KArU1l8vvEi74jj2v78JPPprtHi9aJ56Hk5MaEFgoAs+dxiJcBAJrwsvRWJ4xEdgJIQQsxAzGVbh0WLN2unmueUAN4OdH9k90+yF1nvkAV5mKxE9nnHDwz3H78aUpmbc3tyKmf4UfNPn4uglF8PX0goX9+u0G0kPf47cGijrTDVC3eM2VeyjvipHwVTX+eFrGRIhPlLvVZ009D6dd/OgrTbvvSqyG51AiPyOV/IsMXeyNwzp3HHqd4GxrkguNQ5YzrPyZWZlAhTspCPTislO8Hp86B8YkCzx1vZ2+AIBdHV349V16/D008/g+PHjiEQickYkOML9zO7PsutUc+avRC8V0tt2sdlBHfNs83zagNkziPITUq94vR4Jjjp16rR87/P7BBBg9s6kCePxoVs/iMmTJgsYwGwbZu385sEH8eKatQLUNDc1Cs3xkvPORdDvF+8Bz2msRcSzipxV5Xf6jjLyLK/XZ45BuaOuh2fQvC1AxeasEgsrHzkba7u6uG5yUlzFv1eVZop8XyjG1NaJkrpYvqRPIA2vm3R2yo/n9nil1hPn/7r1r+Fd77ocO954E43hRkycMEEFvmnbhXR4PFdKS9rfavkH3G6Em5rQP9Avc7e3uxunT5xAg98vWTu0OyxgR4LbeB7QtW8KON2UzWb9P+WRsJ+R9XvLeBgflN2nabvf+r7QgOVk/2g/Ts4I2GxQoV9LCTW3PxgU2TB7zO5rGPyI4gct1XenjJ/qFVu+bvj9zthx2oCql3Pld1YayVdT39VRYtQCO3/8R7j22mvV5mKjYjPOD8sZZwNmuODEmZcsUJhLL2hxfomDS20e4hDXikL+7QDkpZNpibZVH4Vm8z4+l5QqRhEW3IHYOh1t4uA2XI0KpFIOKwVicCOhw02dU5WikD5qpzEVJjlL+Q0dRFQ+WQqIwtPOFHeWA5amjOGVhuOVtQDoKGT0BHlNKSMCasK76fbYOE6LaEstV+l3WkWsUE6yKeq2sim9WcBHiTF74GT/DB+3dX0JZ545EFPpGv5XUc0aPBEhOaE3JVYqD5fsB99FADXtGFbzRjmJlcJOq3mq9yf+PZlKyqONo4GOfkO5I2Ps4qapZxw3ccu3oU0Vd0bNZasYnQY4NfhFmEA2TD2mlkNXGlLAn3xLg1E7w+lsVGNe4qX1d5wnHEc6Vo3z2ZqTGkSRDVw77vNBFjW0LnkHyo/cuZJ+Tmd8Kf8s/aAERfg/Dejwd22qIONW6eKS7svNl9cSLLWNA8eGY2XNCQM86b3cMjTMGtMRQQSOjPNfnNzGsLPNI76zWrMqmsmsIZ5MpUAho7V8ypgi7QjnAeeGyyoGnCt8NWdcssaUU1uvew3UCd8xHds6IqPQyFElpWzAnsgqpYBWrl+1ThTwZY291okZpthnUsrpbXh0dQqyEipBPAWgSCqyPoCYdcbsBkZZ0XAXYNfFNawigyy9pqO++C7G6LPmpwZ3pH9sS4xJJUtqSWNcs1gn5w+L2VP+sub9PmV0yvV6LtI5zUglRtmk4zJHZA35fEjG4qJfKA/JktBrVq1HtQDNgcfwAFuHLQ1gKkA66wSsfKOnE0OPiAbDTWCBpQsJslC3J5Mqqs+tQC2js6mvA36/RFhxnvNd7eOjlpcCdgzQZ8BCBabZ9aJKk6ecOf4Z4T0oeWwo+spmF7NAaqPfLdBfIwFFWhA6MxtILPNNH/icsmbKGQeDPZox5Nj+8j//E/fecw+6ohFZp6y3Q7VD+V5z9TX4869+VVFlyPTIAoMGSRNbxOVCd08v7l+5EisfWIn+CA9P3F8VoN4casDf/K+/wmWXXibj6A8EBORWkZAete9bwKYBTdR8PEFg50c/wX8/9ljOqHR0dOD2j38cH/7wB+UQJ0uV7Wle6xzwu9R4KqWeAwCaoAwZC23nyMFQ7JesY1fMEtO2BodoA/AjwFbJjaacEatfczZJoKTjSc4rWXNsEJCibe9iWTVW3IAtc8e6Vs9JZS/nZ82YfxfPBNLaMicwIReQzo2GGHy4zz7DbosX2iec9o787z3wwp2O4fCf/AV8G55Bky+E1rHn4fDUZjSfOgqPtwHx1hbAncTWgSTu8XgQCQXgp36JZZB2Dz4P2QM48ueXfQwtu69UhG0R+5qFtGlbJJBGyuWCL+1DIJ1BOpTGVR3jcX1TAO0IIn3eEvQsXwy3L4RQ2oWYj7qDUhw5ZKcSB+pQr89SprHZV4f6meW2V51VUF7ro/m9S72Bk0xy3qtSn02F15fOns97iwLsFkMGrjj12+n78qZMdVc5vbdD35z2uDRScobh+Yv2G+uaJFIpNDY3IxKLYtPGjXjhhdXYuXOXRcdG8IJ2G89RJnjJ7uOiPcb/KtVLhfS3nDH1md78NOeKYgIVf0YyiXA4LH4u1p0kKMXMS549eK5raW7CB2+5BfPmzJX35t9Zv/Khhx/Gs88/J8FU4YYQbnr/Dbjk4ovQEAoiEYuKbZ3OkOZL2f7iL/LyHMJASfoOvNmgjyIdzAfqcv4te4nTKi3csDp7Vr8POa1HJ2CnVM6q9M0EgOSBQATJxS6XmqHqdMHMX45jIp5ALBbFA799EEuXLcWcWbOxa+dOqXfU1tYmLAKcgyaIVs4VJhBd2wHMoAo2hIX1YNzY8eg6fRqHDx5EUygImv/sFs/ZPMOas4QKBFUfNQeV1aWOiPr8oY+e1nm44LAoH4Z1u7YrlT/B+WPMlVyTRvvc9B9Vlphqi36NUENY5iLn/KAgnJKPzGp/NZeU/2TQx/ypnBcotgbybLQ6sFPWdHCeMDVfUQd2ZLFKjZ0SwI44/8TZqTYbOkjEgWsyYZTmUMORFwVrVAmdDiaS3u64NvcUG0txAOoofD7XOMPMxpela7Etf3sxV3LuJ1NWnwUgsJzniiqGbbIIswE2JDuHghGnpwIP6Bzi+yrnskaBS1rGGoRyucXRp8AtnTHD3yUaw4tkImnJTjIF9AadFKdyEa1jpS7bFLQWtAyDRu8lqymVsiKCxcFqA3XsjjKJNKeTzXIOFx4RI2XjcFb3ESzTzn9bimahFrQ6L7p0rShoLTMBGil3Awiqk5YCV8y76D+Qd5YOPNkkCQBoZ7dEUXDDI8WGcRbr8bAa41iSz1Tzm9JBaEAOM7fFvawBJrMmFPikNw+m0JpsBt03cXsIT2oJbaUjuWTz1WMk088Ai3TOawPMnrLN9cjIHTrLjZOeICGd0AQlww00CqNEFosCO+xXKkPQkuinAiE5Dwioylxh393KsS5OVt0vAS80yCbgCoFPl0uMRiMT65ULcMNbBofOXhPxU+Z0khp5aMeTHUxT46oL6yXJORxAPBGX+3x0vLOmhwZ/BCDV4IUxlCzjXfPXGiCPBhGd7AaglOtLrG8FLNKRr8A/Y4sqmSiwpNChwHxvT14Wo0zGEBJtxg8BKn6szEaTXaJBcepfHl5MRhrXCMfAFFxkO5ST6BjhqdVRYBxPZlpyPLWeU++tI6WYZUN9l0haGTuUregwk70gHvesThSwW/RMki9iZQsK6J9QWVTKfnRJyrgBvWRO6TlupaODYJaiIrBAMgPq1rLhM3LZgFZar6q1rMA4AdZ1hhJ1kE8fdMxckqw1DQxwzO01DOw61YAO9qkjGT5an5jUcj7TCvKQc0yVFqZSaBZQaeTI+amAwNyslHwRyvy1dKpSrCqryOi1WoSe3ZTMgZcy3rd/P77xjW9g6463kEioo5aX8y6ZxuQpk/CVL30Zl192GTIpBbKJPhEARetfzg2PBxs3b8EPfvAf2LRpszWOSiemcfXll+Gzn/kMZs2aJfPfZAbJukkkBOwWIJP6nutBxlTpScnY+dFP8PCjj8jf1D6aRHt7Oz75iU/iQx+6FZl0UoBLmae6roXSU87jyGeaw5cC0XRGnB5Hk/3GllQGr850Mwc1AxDrDFwVzaDmsFs8+bWOWf3+s0UCTk6vsoEdK+AiC8acEWAn/8xgHCd5QP6ZBHZSXi98/d04csdX0PTWq/CNaUNz21wcbwugof+UACKp1jYEfS68GU3jx5k0unxuuFNJpBPkis91TBV0LORNMLtT0XLq6DHJB37MrfntejLcXzNIUgnwCJPxgLFMTQ1ufKBlEq5s9MPn8cN10YU4vWgO4A0glAJSXgZF0d4buVlfqQN1KHs6mgEO592kekmM5vcu9VZOMqkDOwWk904FduSMpGwwMXwywEA0glgiiY4xnYjG49i6ZQuef2E1Nm/abAXJ0OnOD30F+Vnp1KsmuMzYaSXno+WcztapM3armOC27+3tWTZgAcXLe3imCjAgKZ1Gb2+v5Z/iGTscbhCb9Nqrr8GVl79LgqLoy6I9/8hjj+LxJ59EPMFgNB/efe21uOqqK9HYEBQ7OJlkXR2PZOZIgXp9bhQfn5zDGdRGSqwyPsbJb7d7f2+BHXXmMpkylLEJRuVYPvPCczhy5AiWL1smPpZkPI7x48ejlZmzPA9m6AtUPhiewXhWZIZOT0+vMAwwYyccbsTUKdPQ09WFA/v2Iej3SsaO1NXzcEzpK1M+SzXvcgGUnCAc2/CWOrfkgmVZRMQJRCs6ewbpIgWCKV5uxRQRYFZaOoVoJFrGJLRfUgd2KhTYEF0+khtM/ivUgZ2ygB1xDplUCIPfaKeYcnx5LV5QKyJBkhhUOqDJsJGYMJ1yaq7TcbNFJ5f4HiUKns4VOs6VU0Tjztqprm7PHnR0lo7OFDIRtcYZJ+CFUJ+o1D/jTJeIdDp8BDhh6oiKglDpgSoyVwE8bvi8PskMcFJeFu2KcfRrOi0e/cRhRV5THe1u+iX0WQaGL/QA9i+l+ib91OCHkbctbUX6K05oD3lUlbOZwJRxZBqATKX9+rIpnCWWu4pwNBRw+hCr6bBUH4qb3srZWPx7kwmi3ktFYMu80ZkZdGLK+GuKNTZnABBxbGkQkM+gUUSQQ8ZVNkuVOZM9OCsvmDVvXFk6O3Hi6mwhk9FkqH7sGVhGTFb0C7Mn9Dxhu0IzpCnCijrc6CTXtILKEU8HvdqsjYFn3s1EEcm4SgYZHZQKEJIIDU19ZLJcVJRF6WwHcrZSLuSGVaCMzE6RP79zeQ2dXQZ+7cxURe2ysjfcrgLgamekvD/5X3X2iJp32fVs+qWgAMX3a8aSGRN8B2bNiPx1ZIlMH00BKdlufr96bwDMMGHaswFHWbhQxlpSu828VONtAGElGhstjZUlUtpBKmnTxtGsnedqHqm5qjIyFCCmsjhUIURldKkMRvnIhFRvpYZKyVoBBKpvuWCsS2X5+dRaNWaM0lFqzht5W4C4nhPWvDdUgnn8tQIKct4T5NDFHzmufJ4Za/abIBg/WQo69S7yTgQF06oNyZbTwLw5dBgQRcZARwGZOU4AUoo/6kxKK5tHr3UVyeV0rC+suORZGiCw1hIPMFoXqmKXeki4rnStFqGiE51i9JECBITTm2CxNsAJNLB/irIzdz+SPUuDlgZkFsqeWEwBcfbJXaGZZeauZFFpnmWT8SlBCwI6FI9DS6ZTcijkTCMIbNYR/y16qxRfi0NfTRCAZCJq4FcyyNJpPPDAA/j+XXfJepX5reccRXH1VVfjf371q2hqCKlsMw2gigrQe0ckFsfDjz2Ku396t9Bt8MOaO2ybUY1/9qUv4ZqrrhLqCgOSqqAFnYmoKV7tmTLmMH7y1Gn8x49+jMdXrbIAJfajs7MTt99+Oz74wVsE+KOcE4m4PJt1LHi/UCsoNK2kbWAydszaNtlh1OOSYeQPqGi/pAKqDcAk7dpAXgP0i+6w5lF1a6TCqVe/fBRIYCiAHTN3zFy09huzBQ5Txo41ZwuAOflZNGcS2IkFvQjs34vjt38F7Ud2IzlnAhobJ6LXnYEvFYHHH0S6pQ1Nfi92xYDvJ+I45iYwkkYm5YWd06wQqJOznxeZQ3ZnoDITjH1gs1fz7vWkgRQzjT2AN5EBLbREyIXpjQF8qmESljb40R8KIHDVFTgxcwpSbh+CCZXdzX2/VE2z4Z7qdWCnsISHU5PXgZ0CMq/QP1WRc9Mpc6WWRebUb6fva3m2071O711jxk4KKXXO0IwTfQMRRGIxdI4dI/bjW2+9hWeeeRbr1r0qZxJlMymqcY/XbbGD2F/Drrft+2L+HmnZbbaMnHx9na+789u2/9uc0ZSfRvk6+Lswb5A5Jh6XM14wFAQDWRfOn48br38/Jk2cqGjXPW489fTTeHTVKgwMROBxubBkyXl433vfjfHjxiIYCApowyx5A+SY85D4s+gHMH6lssZV3jb3yt9TYEdO/BKVqs/CkhWlvBv8Y1d/H55++mnEojHMnTtHAg1py7e1tiLcGNbzULH6cE4wW+Xo0WN4+/Bh9EUiaG1rx8yZszB//gI5Ox7cvx9+jwshv2KPUMCO8htJnK72e0j+lI19JNe2ygI1xYY7q+PsJ1XDRFLFDlUA2KHfQM7gDMRPpeH1MassjXhMna/K/9SBnfJlNZRXjuQGk/8edWCnLGCH4AM3FUOBJE4kSTVUGSCM9mJEwenTp9Hb14dEPK4cuC6I45WRrkSlyW2vUmYVsCAHO3FUFFcO/kAIvb19cp1xHitHkQJYVAS0GtjBB1OVfij1VuisNumIOsLWOGDZrnkfAgFCbaJrLPCdo5GIOL9CgaCkxPI+bn4lD0K2UElFXaUUF/tORykVmcp4UlG57EN/X5/IioqfOT3F5CK+4FRGHFiJRFJnKaTQ1dWNEyeOoz8SsWiZGhubQAqZ1tYW7SxSabKmxo9xtJmIaAOclVLypr+8xmSrWBRzjPQnR2uRj9MBjimnKuNGjZ1xlrF9SSFOJixqP+PIpjzpUGO2jhSj03VSxGDRlG5qs4VslpynXV1dkuJMAKWhIYRAIIgx4zrFoSvOZeOc1e9hcAXLYa0jyU0EuErDVQCkOEkjEZn7DaGQAhtK4QScowSAmL3Fgzmp1Lxqc+f/+H4EcPKzpUxwtnk2Hc2xGLNXmDnjE2OQfLxmvRZX46ZWjYrUV5llht6HkenKWIhGY9Kuz6MyNMRAthXsNVlbkiru9cimTCO7r7dP6YbeHu14DaGxqVH0QXtHm9BeGQe3ADua6o7vb2gbzTzjnCePMrNB2K94PKEyLQgmcF1qB6uqg+IVfcTCkz09PZINI8Ung0F5fueYDnh0ujQBQ+UEtwEpJUAEcSKn6OBntpNK6adnnesxFo/h4MGDiMXjspa5pkiL19TUiKamJjQ0NCAUYmaZokAzmStGr4h+YwaMBgTZZ/47qftPSM/QhiXjCdEZA/39FuBDHSZgOJ3omkuZP5WeU8CYjF8qJTqE48ZDguhmFqX3ekVXcLx4iBBdqzmYeSgINzQonaMzDIQCT7dNoIAfOtOFnk+vS6NfuDewXz6fH/FYVN7dONfJR8y9hM8wmWPGIBX9Im1XYUjqs4fsD6QPlZovMZXhYIHEkL9Rx8h8smVSmowkjg+/p/w4ruo91NgwOo57Awu08icPYAbEbGlpxthxY0VuoptMrTmOiQY6ysn0KLR+7WnqokN4aNPUYwowywJNhe7nNTJ2hvZPB01QViqjNFa19Sfp9cyW9HitrDoFHKdw6tQpfP3v/x6bt2zRgDQPlF6hPO3s6MAXv/gneO8112j7QoFoJvuUct+xazd+eu89WL36RZkvPLfwkM4xWrZsOb74+T/GnFmzsgEMNjpUFcygwEgzFtw/jA1z6PBh/NdDD+PVV1+V6EYT5dba2oZrr70G11xzDTo7O9De1iZAt7F11FxWtJylI+AycsDmvsA1zTUogQsalKJG4ByizuJ//f39oufElvF4RHeNGzsOzc3NqsahpmDje4ndUO0aqXqk6zeOlARqAXasIJtCwI3OblSBIdksHuMUkLlmZeJWR8WmmrZQncG/2zzPZxLYiQfd8K5+Cd2f/zraIj0YWDgJDYFmJOIM/ALcwQDSTW1oCXiwK+rCv8eieNtFG59vxEAWtQeWAnXMfCk1fvkOv2JtmrbcGdLLupD2ZOCNZ5Ckc6fJjeWNTbgjMA7Tgz6c6GxB8NqrcGrsWKRoUycSCLjciBvKy2GayI67dsmU9mHqlM22L/qEEfZXOMqtBtHUgZ0CwqtwvOvAThkTcLiBHQYfykJRNNixRFyoeUPhMBrCDXIWe/zxJ/Dyy2tUkJqc8ZQ/xutVPhn1N021btNFJtDQfD/Ix2S71q6vzX126fB7e5aOadNcY54vxxVtj5vAHUO/xv6zxkqUZye3C2Pa23H5pZdh+tRp2imewusbNuDFl17WvqqkAAdXXXUV5s+fLzV3mhrDQk1tskl4TqONLr4WE/RslT8ovEb0kSrX1jTKSuKaqtNccj49S6nYCOoYn4wAc/Iy2eBhntuPHTsm5wra9JMmTRIbnr4RzlNjt0vGDjN6UkkM9A+gt69XzpdNLS1YsGAh5s6ZI+d6Zuy40kn4maWjyzwIsKMDYQ1IKH6UQTLNpbItuYotJoIagR0ruys7e7JBrCpYW81JHagstGxlZo5ZL1AHdsrQyMNwSYUb5zD0INtkHdgpC9gx2soUNRMHezotxegOHz6M1zduwumu04Iu93R3a6eWorYhxVlTczPGjxuPeXPnYsG8+VI0jI7DZCKuou89xU3MeDKNF198Efv27bPAILZLp6kco3T0uH1zNL9TWU6bPhXTpkxFe1u7cparXVM5cU0kuI42pxJZvXo1Dr19WBW3thVhX3LueVi2dKk0bVJXnShPxHgw4IemL2KbJ06cwJp163Di5Eldy4FAEes7pHDzTTeJ81fjA4WnPw9wElGdwNtvH8Gu3buwb+9eHDhwECdPnsBAJCqObr4fOVpbWlsxftw4zJs3DwsXLsTYzg5NL6OyhYRWz5bp4gRYmU1COZJUhAEFyk3rtfXrZR4U+zht93SIkuJGUqS104pFtxcuWCD/eYVKKpstwD5s3LQJ619/HczQoONrxvTpWLx4scw7Uyfk+IkTWLv2FUmF5X8C7MQNCOIXZzudr7xv8cJF6OjsEJBAKOA0iCHF4K0skCydzvbt27Fp61b09ferVFg9MebOnoNzzz1XnH/i+C82zRVzhjiNKcNNmzfh8KFD6BwzBhdccAFamptVRJLOChBnrM+HvXv2YO3atTh+6qQ4+y6+6GLMmTPHAgTI3aooFItrURUZlJL2CAqpGlIZbNu6Des3bkB3VxfmzZuLyy69VNKAJSpIbGgFYpHSiE5HzjdjfBKgOnjoILZt24atW7dbDtOByICACAS8CK5Q5hMmjsfiRYuwcMFCtLe3WRkrJltDem7jg+WaevaZZ7B//34Zb4KI8xfMl/sDwQAaw2F09/Tg6JGjeO7558VoOnr0qDhIpX6VxyNgBeU1deoULDnvPMydOxeNjY0qGF5H1zgBkGIA6wgZXtvT3YM9e/bijTfekHV49NhRAQ4JrvF7yobvy+cQaOVcXrBgAcaMGaMyP7TxpdaWop+yG9w7du4QKgE6fMmhb+KAmhobccstzCBQ+kPAHCl8r+in+PPosWN4+aWXBJhT2UJKB44dMwbLli3D+PEThLpPq0b5Safz7577nawTjq8KLnKRaQ1XXXklJk6cKNcpQEtlYRHUokz4Dnz3bdu2Y9v2bfIelvM7A5x33rlYunSpzAXJBNKZR8lMBrt378HWbdtk3hkQgD+pAz586y22emuVWgbZQxUNZuoCylSAOV07imNwzrnnylyiPEW/6WwzEzmn1pPKMOH/+vv6sXffPqxZ96r0+eTJkwpEFGBHAUdNzU0YM24sZsyYgUULFmLa1KkK5NFZI4o2zUkzFn5fBSYoikmO2bZtW7F5s6YmE/1sh34Gt8F35Nzkf6QFmDd/vsxJo/OYrFftx2SrcpApB6sWH4M0PF48smoVvv3t7yASjQn/N/nQ5bDrdmH5suX4+7/5G4wdO1YD8B7JvjSqjBGJP7zrLgGIREXodcuipHfc8Slc/973orW52cqYFHBb601O2ECgAd3dXdh/4AD27tmL/fv3WfsCC9AeevsoTp06maVCpK3h88u8nzhxAoKhgKzjqVOmYO7suZgyZYoAtxJ84jCeKtNHORgMna3JuOzt68eO3bvx5ptvYveuXfJ+5NWWzCCCrn4fGsJhkQu51RctXIgpk6eIPhXdbNLgqh20+n1nlQRqA3bs3OlqBSnwOysCC8hR6I5aZ3ovGApgx1q7eVk7I5mxk3YnkLz7PqT++S74fB4kZk5AkDS+BFD9AXiCfqSbW9EU9GJHJI3vRSJ4G6Q+zcCVIfBfGxVbobNMsXG2OxPFuUk968rAl8wg43Ej2OTFtQ0tuCXYhtZAAKdmT4bn8kvQ19iCtNcLTyKOIAOR3KRxLOnqr2ldVOQAr+lJld88mgGO6qyC8mQwmt+71Bs4ySTnvSr1N1V4fUXz2gngKG/YCl/l1G+n72t5ttO9Tu9dY8YOa+zJl1ZYAAAgAElEQVQwW0dqvIofA5LhwCxEnuN7envw5BNPSZ0d2ueGll3ot70K1DH2vT1jRh09y9OJ2b0wywgiDnpbnR47gCRnJ52ZYZ5jnmV0Pc8QinElI7ZmS0uLAAG003m+3LN3t9Q/nTV9BlqaW+QcTxv56PFj6O7ukWPKwMCAnIXHjRsnNiqpy5ubmjBrxgxMnTpVfudZjWcwsSHTaRVI6lOsDAU/hcbLRslWiwl6NgM7qiavZtoQkFADKuJrdMHFgMJoVPymb771Ft4+ekTseAb3cS4S7DH2kIpB5PzRgaYuF0INDZg9ew4mTZosQOaB/XvhZjAr6c81OwzntmE4UXNZHVdNiQP7eGanth3kGTzipmaQnRNAMaDwWidtbGuvyDpX51+1Bg2rjvTXVgPKScXYLVbzu5pL9Ro75cuulitHcoPJ73cd2CkL2DGUZSZNk1kRO3fsxDPPPouNGzZg1/4DEg1PpaVonNTH1BWggqGDneAOU0dXLFsuzlw6JLw8OKWKp9sNxJP43ve+h+eee142IEVlo6Li1MLNUyy2fTgU5DPHYtq0aTh/xQqsWL5cnFbK6ak2VoWs00mvop3/4Zv/IJEd8ixJo1Q0Kx/5yEfwsY/ehsaGBouiS4qdlfiI8zWn8LFytDI1mFQv2994U+lFXd+Bjv1//u53MXvWLMW3WVRpuhGNJwT5f+mll8SBTrCCmU2mXoACIDSlFmmqgkFMnjIZc2bPwXuvvQbnnrNYACS+p9kUTFR9KSejiXZhpLExWiRSPJnEtq1bce8v7sP6jRur1hA6vkE7t5XRxYwEOq9vvvH9CNCRrHlgFV9sEvfffz9+8YtfiCFH6q/58+bhzjvvxPLlK8Sxv3btGgFAXnntdfT19QqAYcAp2VQkS8EjAMyEiROweNFiXH7ppeLkZVQ2h4HvS/jFzBkx5NwE11L47YMP4le//jUIHploC7/Xi/dc927c9tGPYsL48UiR7qzEJsjxotOeKeOPPfYoDh46JP34whc+L/OXtX+4nqQ+gwYUXnj+edx1113YsXsXGpuacOON78ett9wqlEF8PxoM5dE8qXlCuIDtE1h64IH/i1dfew3RyACuvOJd+MM//ENMnjJFZXppz48YonToJ5PiCKdxQmCK85FAwoaNG3H4yHGV+q3TyhXQqSjXCOiGG4KYOGEili5Zgne9612YP2++gJFS0UXXbaJlYmjp+Kx//OY3BexNpFQGxYoVK/ClL31JImD27duP1atfkGeve+010Usqg1AZIsoAVxR/zJqZNXMmVixfgYsvugizZs2W7C1Td6cUIMb3IUBEZ/rWLVvx0ksvY+vWrThw4BC6uk6L7jBzTK0TXePGBTGgJ40fLyDckiVLhXN3yuTJMq85n9Q8U5H4vJdr9Iknn8D9v7pf5JtwKT1CvURH8/f+5V/R2qLAP04xOnQki0HXbNq8aRP+6Z/+SYBk6YfOaDtn0WJ8/OMfF5BFKA+FNo21elJyOPj2d76NN7a/gQRrBxi6O58Hf/PXf43LLrvMotcyuj6ZIG2fqht26vQp/Oa//gsPPfyQ0qWK/EBqqdx22234H7ffrpzgmrqOHU9lXHjq6WewcuVKHDp0SPSX1Lvx+UQH3H3XjyRjrJqP6GJdTyYSieJHP/ohVj3+uET38TsawwRyP/ShD+HWD96KpnCjTo1XGZaSxcNDlqa14yQimP7CCy/g5bVrsWP3XrnOHMZMH4V6ToIX3Ohs75DghgtXnI+LL75EAB6m1NNKL/P8WODVuTY8QsN2+nQXfvvQb/HAypUaJFGZp057FNcQZdza2or58+eJ3mQAAA+C6USlHMd5T9M0k8x4NWCGqfvU2z+Ar3/961j36quy7nr7I2IPsMcEQb/4R3+E973vfdYB2ACdXAM/vvuneOjRx9T+T6BIB2kQEPrc5z6HeXPnCFgpa08WhdpNmUFJ4G3X3v3YsWMH1q1bh507d8q6IoAih28NNtqDP1QNG9ItqcMWgV3qV8ps8uTJIIhPyoulS5ehpTlc8sAT8AcEfKYeYLvUT9Qlu/fswVNPPYVXN2yUgBmCqkZmRncJyO1xCTDW3tqGeXPm4F2XX44Lzr8A48aORUb2meqLz1aztur3jJwEagd2NPRrgTYaCC4CtAwHsGPl7djqcw4CmAbpsdyIUytrXwNP9hHJB4nyRyv/e0//KfT89T+g4cWXEW1rhq+1E750nAcBwNcIX4MXyeYWBPxubO9P4HuRARzLJOHlOSLjz6mxU8gxmO/As/fH7iC0R3Qbh2POe+XJxNSA5Pp3p13wBXwYHw7gA6FWXBwOw8ds5xWLkVhyLpKeMFw+HxCPIuACIj7AQx63YfpU7AQapn4UanY0AxwVuM0qlthofu9SL+MkkzqwU0B6I+l3G0ZgRzFZky6Z5xZVhzHjcqNvYAADsagUp+eZ8ZVX1uHJJ56UgED6QmjH+bx+NIRDig0jz09jJCjsKvpj9lr7nlto/7VnSph2jV637wd2oMdcJ5nbGswR5oakysAnqEPfFYPDGKBLEOGll19Eb1c3Zk6fIYG7ikGD53jWCGWwoFuAnS1btmDX7t1y9mMgHu3NWdOmSh3L85YsETuWZzQGXEoAlkOdZWVL21ahDdShqH5/gR1SkCvbm/ORJ15TKkHqFpPGnDU+k4plZ8u2bThx8oQKyhsY0LTxisbdBEvyegm89ngkQHDevPmYPGmKjO/+vXvgpj/UBF1qv5Ad2FFTV2WiFf6YjKLiGlcBOzreh8rVjH+lOqUosKMBKFPXmkHrBGnpn9V+oPI3t3rGTvmyGsorK50MQ/ns/LbqwE5ZwI6JvBW6sIEBvLJ2LR588EGJKiXVUUQXWjdppjmHEI08k+uT/6ODZ+K48bjowgvx/utvwLQZU6Eq/hb+pN0+/O3f/R2effZZi5bLbIi8w3CcFjTY6XeWSFuPRCcw0pw0KvydBoCpfUInrTj2/H786Vf/DGteXoNUKoM0aVhZUN4F3PnpT+GOT34KAXI/iqPPi1QpB4pN+ZnN3Pxcv2EDvvfv/yHAjqEaojriRvyrX/1KAK9MhgZFYbn09Q3g8aeewTPPPCMgETdvk25pAAfemZ9+SblxDBfMmY0P3vIBcaQrI0c5PQleGFq64ssuG8VOh6CpnUCDgiDfD+66C69v2FT1qjW0R7I5asCIzjM6oD/+sdvg0RuniabnO/3sZz/Dj3/8E3Fu0s9H2rk//cpXJNuFKdirVq3Cnj17EKGDX0fh2A0ss+kx8sFkV8yeNRvXXnMNrr32WomqoDFEl7i9XoVxnK+8/37ce999ONnVpaiVaBhlXLjp/e/HnXd8GuPHj0MynSwO7GSA/mgEzzz9tNSekGyUVEYchV/5069g5oyZtkyzbB0hZq7cfc892Lt/v7w7o3JuveUW3HTjjZIZYtKAdU26EmOiMyrcXgF1fnX/Sqx95RXQAU639OWXXoI/+OxnMX36dAssMllrNEJIv0VDg5laTzzxOJ5//nkcOHhQKAyjjBzVmW92/cDOSFYWlPOeBva5i88RR+7FF1+M5qZmyTySe3VqutR++f9G6F/91dewevVLmi4xgzFjOvHd735Xopruvfde0RUE2eIaZM53kGhTR7LiqAeYvcMsrXdfd508m7JT9ZWKi4wAIh2vPDA88sgj2L79DfT398Hj8Qk4w6jZou/N6Bop2O6RuXH55ZfjhvddLwCeWsekNvMIfZWkyAPyjJ/+5CdS2D3pod5TemlMRzt+8+tfS+QWadmEHk0fVLg2mYnFDI6/+PM/R29vv+Le1YY4s5VYYJ7OaAVwsraOqkPFuiVf+6u/wqYtm6wim1KrK5PBt//pm9JnHgbokGa2Fjsp4B3p1JIpdPd04+e/+IXMZ2YQCe8vxzID3HHHJ/GZz3xGZQvqQo+SpeTx4+GHH8Hdd9+Nt48cscAU6uYxY8fiV/f9rGpghyMpmUECAADf+va38NDDj2br6ihWQdzx6U/ik5/4hNANUh7UcTTE2Qf+5PqmscnsKe6B69evx7ETp5CyTRa7487oYzZOA5mALw9hnGvc/wj6Uq9Um7GjSv8w88MtwPD996/E3ffeLQlYQmkp+0Dx/dWAtEbfUv8yIpB7w0c+/GF0tDVVrcutjB1bCwR/CX5JtKLbg5defhn/5xvfELDFGyA9X0witahPlixYIMAPx14++nBCkP573/8+du7bK2Mp9IliW/hwx6fuwAduvlkoJwyVoTmUmL2F+uHXv30YR44cxfETx+WZps6e7AWic+yLX2XQWWcjnU0nwSEaUAoEg5g9cyYuueQS3HD9e4SqrdiH88BQoPK5zOp77dVX8dhjj2HTli043dtfnIKAi16F4MlaIrg7aeIkvPfd75Zs35bWpjqwU/WMPftuHHpgJ5uVo/bJvEydocrYMSopD0AyzxxJYMd3ZD+O3/kVjOk+hlMTxqMl0whPagDpliBc7hYEG32INDUi405iQ3cE/xYZQBcyCHL/zPgAr3q5YqBOIdvTzDz7eJpzjjlP2b8r1HaK9Ku02LgfuzwSNDMnFMJtwTbMbvEh3dCI9BUXonf2LLjTIeGxT8UG4HMB/QEXfJWynlSwXOrATgXCsl3qBGJU16q6qw7sFJBehf6piua1E8BRy2A69dvp+1qe7XSv03vXkLGjAnNT8LpJjc0zlQJ2SEfPgvO+gF+C3Hbv2oOHHnoYu3fvlvMdsylo24fDDRawo0xMZesZ/WpnJzGvaQeB7H8zOj9fT5ts8f/H3nWASVWly+o0OZGDIIgBUckqGFCCgiIqIoISJZtd1ywmdHWfYc2KYCCDJBMK6poF46oIKqCAJMlxCBN6uvtZdc7p6RlmppkBV5+Pux/LyHTfcO4J//mr/qrYZtJ9M4aLuRZzWYyNua8y/piFnr9cC0huY+7qiCOOwLGNj8P3Py7EV198iVYnnIiTW7W2qiv02jQ5GiNp5lF1yJy33sa6detEmKI0nR9hnHzSSWjbtq1Ihc6zlffolEFKjV9NMF7462Lv7/8rsKP8k5WEN2u3IXSa92hIwCKD5hm/JIJz27Zvx/bsHSYXafflfG8kpO7M3il1H6lA7MxGRlYmWrVqjWOPPQ6VMrOwYvlyeOiLFDYLt+Tp5ftqyM+uH1osZu/XKdUJB9iUvhq4PVHxEwh02ZcFKuZDRT6uciLeJ3NASoAaQEzeokbeXcTIMvavez/UXx3YidPgFU0kxJvDi4/5kj7/u167rBss1ibmP8tqqOLb+3ifL+vi5lyOhe2MtZlsIlo7dsJEjJ80WSeITvjwoFKlLBx1VEMlKiqqW8nRw6Tb+g3r8cMPlMax3gKWpVC7Zg1cNmwIzuhwhmGlMlFky1PlxcBNS1KSzNjenD0br772On7+eWm05WT8bksBOQk4sEUTAveFXo/YEXyusJJkPlTKqoTWrVrj/K7noXHjY5VMIbDAREVByFSDyEj4t/Pdcdfd+PCjj1HAxUpeEWRnMMnmAaXy3WJcfJPr/HWUEPb7UK1qVXQ680xcdGF3VKtSVRU6CgSiiWcfbrj5Jnz2+eeqBnAH5YcG9O+PgZf2lxxLMNckNIMRo6VtJlHTN5TMspOl5JViEtNuoV74/UI89sTT+H7Rouj3JYMBYOa06ahVowY4NzMJRtAmJSVVZZrU2Nywfj3efuddTJs5E1u3bgPlrXxew+A17BK7qeT5mNiLkZ1zQIQnEsFhDeqj+4UXCgSwpU+6F8esLq0nq8DIyjZFk1M2OFmwcCFGjhqNr+d/Z5nSrmEcA4HJVWvKUsoFyK/WHM/yUpZiFoRQOSsLPXv0QN8+fWguFPWeMW7hHowbPw6jnnveVJ1EImJlt+/QQR4un3/xOVavWa3FgRJjFtkpHPc2KaiktjxGCN5Aniis9jqrU0clCitXqWza15p8u/JU3uO0GdMxYdJkbN6y1ZgzEuiMRHBul3MwcMClAh5otp1rfT2SEpMNSyM3B36fMd2eNOUlfDz3E1DWjffJe2jetAmu//v1kpZT3lhG4kYOjtedMXMmxk+ciE1bNiuI4PiiiWLfXr1xVqdO+iwrHNiXCBLwno1fjtFvNf3Rp0oJ3jerhCZPnox///vf2L17jxl/oRCaN2uCYUOHommTJgJK+f75ffZPzmMEOX9duw6vvfY63vvgQ5V+5xcEkZDAPmkM3OnfLtAiZPqnQBVbps4KPMp9JSeb5GjPnhfhzA4dLLBjAAwxsfjF37x+brltOD7+ZG70mak5TOAve+cOVREScJGUYixxPbreFy78AhvsvbCisEH9+ujWrRvatT1d45sBqlhTkjgyc6LzWQlGgGdHjZJ049q16zROGVBxnlOFimdv1rzKq61+roAQSad5xLxv1epE9bNGjY7WPfGz/D3HNe9h9pw5eHb0KPUxSpbpMwCqVqmMV2fO1HsOyl/JC+ml2QohVnMQrLv5tluxI3tn4YoXAZo1aYwhQ4agZfPmZs2xdTU8/bYd23Hbbbcp0Sx5NStByH79yL8eEmhKIIntJBlHsczM8OJGKnvXLgGuU6fP0DzkmGBsU4LkQwYNtlJkhv1l5iYf3nhzNsaMG4u169bBw+uShef1oGqVqpg6ZYI2Y6WJi5kx4gJp4wmnNcd6QYkJZaso/+eBB/D6G7ONqpqdptjPBg0cgD69egvY0RzkYJcgBR8iSMtIx5f/+Q9eeOEFfP/D98jNyTNebyGX/Dd/u76tTZ3HrD+aN61/VfVq1QUcs99WykzXhoDvzqxFblGxf5eVgbGynHwKVpxMnjIFL44dZ74YM9VyzeTa6UAePnMggf9Gv7WwZAwJXmuOZL+qWg2nn9YGV10+LCrRwH7gxgDBPM6XZcdyFsyzQIiqXSyhQpJ2Xq9kGkeOHoWXX37NVO+yzydQVjCMzNQUgWz9+/aTpxHnro2bNmHKSy9h5quvINfOxwJ2IpBk5FVXXI4mTZrKNNZVvbHZKV/GTdLkKZMxb96nWLZiZRHwhOfgHKgKGQs6sx14n9S3NvFQYRWeKRQy3+E7ZmxCPzNKW5x4wvE477wuqsSTFKMdW7xH+YKRjcYYxo6ZDz/6COPGjcfq1auQlx/UsmbmGzOnR4Em9z7tWqDkg4AtL2rXrIlzzzsP53bpjEqVMo3ModeDfPqiKblh/ZyKTIqlrfL/z/59XzanxZukKO73hzVYmeMvNtyxE0KRqSRmx1+cfFSY9Y2RaIuRajNxbmnVPjEztJNRjQU6dBPmTtyPRQAkzscx1TtmPYw9p1U8KTTXLHoe9zZi1vzY5/Z4wgh6AwgUeOCnsGmiB7l5ESApEYFIHlJenol1I8ejGrngVSsjHIwgieM1KQGRxBR4khPk57g1Lw+zd+7E9PwgggVepHrCCPu5xpvESkkJwFhSWkmdJpaMVTzBGJvoc+ePPUfIn8CSX/gLdsOTmo601Ay09ybgjLRk1E1JwfaGxyDS/Dh4a1RjTbBZ00HGrwf5EbP+/F5HuRLgB/gmygQwil+r3DmC/bvZikw9+3rFuM9dxsXj50b29S7+BJ8r/k5tXmLvKd16rJSZEyr6rTL7dby+dCDBlnjnivf7/XlNcXONPLn9kKvuKJYRLrW/7QPow9jZeHAaIIP7USXGd+3CmrXr8MOiRViy5CesWLFCwIn8kW18FUgwP8cC5bFroVOnLL4+uflXZEW7VhU/D/fWjswYnfdj1jVWV7slTL6+HuOtyD/yCsrN0d6LP/N3JFyRvMmf25zWRiDNRx99JDngjmd2lE+LA5E49rl/5H6JwAD3BST4ERxihfq2HdtAewHGqO3bnm6IgdrnmnflPHbL6hbR2KMoxqPcR5lbljhoQJlklWI3VPKpSu+QZntTsVm3KChRFBh3cYwjYUTXf3s5J4emHIiAjLBIlzxEjpbsmPPmg0iEJHEuXbpMkuErV61CZqUsnNymDVo0b4FK6RlYv3oNwszreCJaw9nHSDQTebHYsVfcV4y4VqRJilcC271/NKwqfFj9k565+PViz7EXsFMICEX3/tG8qSGucR/qC1AOnUTMmNmh2L2Y0qbCi8f2W7Ovp3VA3JWwQrNf8af27Ny5M0KG4vrVKyp0wn350h8ZSP2R1y6zbX7PxS3uS4kP7FDGyg0UNzG4xaIk1D/uJWM+EHue2HNzUB5SqyYuHzYUHc7oYJK9dihwUSGAIrmlYAE+mTcPkyZNxpKfl5oEiCYQJmsMmOMWMSVt7ISlzZ9NVHhoVG4ZxByw9Blo36E9LunZAw0Oqy/DeS4wzNJwYWbCjIPzrrvvwYcff4L8fGMuzyR5uCCIw+odirAY5ryGkUiRdFFunkocmWyVhIoDO+ihcNyxuGzwELRs2hwRbwyr3qLrtwy/DXM/+1QJJpPIicjXpX+fvhg48FIkJyYhLydX1T3BkCvTNYFB4abNsDEc0lykUsFWtjz21NP4kVJsMUk8/vjK9OmoXaOGpLs48fM8Pq9fEz2T83PmvIWZL7+Cpct/0aLPhFMoxGSUB4mJCfIpycrMREpyihLMTPpzYZdMkm1PAxwCp5xyshL2LOXlBEgTe53PLjBl9S83WToQi59l4PDsc88XAjta4C0D2uT4YPL6pU+0AT/R+rCAAJ07AlTOykSP7hehf79+Vg6H/85zGLPYsQ7YsYsJ+x9Ll8nkofSakbcy13fBlkyxI6zmMm3M/uvxGs1dAoxcIAmY1TnkEFx8cQ906dLFSDmxX1gmK++PoOfUGdMxecpL2LR5i/G7IPs/ElaSjYni6tWqaPEmq5t9gvJd/JnJgdWr1uCbb7/FxElTsGrNagWebB4mmZs1aYJbbrxZXjCS11AC0/RJr9+PsRPGY9LkKZL1YaKQCVo+5FGHH4GeF/VQtREBi3AkX2NJ4CnBTJlG0tzejNuIJ0HMkVdfeQVvvPmmZImii6knInmmYUOGovWJJ5oSNo1h058YpFDP99XXZmHWrNlqA3NOLrjmhScmBvQ+WBbPYJT9kt5QBGDUG7z09THnTUlKwGltTsWl/frgsPqH6VnJQDUBi0dA76233Y6P5s5TJYmbL2vVqoXs7O2gP4YltOst8Tn5oikPxu8z6DesGspj+a23DEE9gs8+SVANuLS/vHcEqjDpwQoD64PDcZ6Xn4cP536GsePGiQHm7oGgL9+zARIKQx0X42g/aYMiMsZMAG06ZuVKWTj9dFZJdFe5vQDyoAHBObfNeestjBz9LDZu2hLFJjlGqlephhnTpyOJ1Q65uWaDw7HGiiPJSnklS3frHbdj6zbT3m4ENm18HIYS2GlBvxubQGb/jQCbt27B8OG3Y+EPPwhodUkq3u+jj/4LJ5xwAkt07JzPfmmqEPg5tsGOndkYO3YcXpo+PVoNoTEGguT9MHTwkOgGwJhOms3Em3PmCNghUBjheJOkoB9VKlXG9Jcm2YodmxSMmUYEKnFes5rEAh0ikaiUlQN5FOzBgwcefBCvv/GmZQwVTkmDBw5E7549QbksVnpysyOAJGhBnW++xrSZM/DeB+9r42SS60bfjvM8QUZWjlWpXEVjY9vWbdi6fStycvcUJtclMRiR1Fn//v3R7rRT5TGjvg6uN8azTNVXliFf2lxsqmIMoE2gmPPBmHHj7XMVBr2H1q2D1ORkA3CHCkA5Vfq15OXmY/Omzfq3ArIkrK4xiRwExu+45WaceMIJ5j3b5KrAOzLM7Ka2PHFI7GeNdBDw+Zdf4t5778OWbdsNACygkO/di2aNm+Dmm25C3UPq6H3OX7gATz3zNBYtWWIIKnZTnpSQgE6dOqJP716SfDWyglwbw0hKTtFcw03w2PHj8euv68SW4zMaeVcT83AtUJUbZTkTAiJNyLtK1Xs8l9koE8zknEAwmq/egDR8X2Y8M64544x2uKh7d4HylPjMz8nRdzn/Bi0gwz5JGbrxEybi66+/jsrG8T54X+zD9FerUb2G5nGZqebsUWxDQIyHZPiMaZa0t4cOGYjTTmtjKivZjkFTtUfglXOY2zxW9J39Jb9Xzn1B8TH5597vlKzGWPwZilfmxL7nvap2imz8nSRa8b9Lrvwxa0+hj09pFUECTmPmd0fCcN9XbGjX0ti/i2ziSwgzDWktjFx/AgJ5BHZyEE4C8vL88KUmIyF7ExLuvR/bP5+PqikZQGYadkXCSEtOExO8IDkBviQfkvJ9+DqYi0kF2fg6J4iEXB8SfGGEEsirMP4ExYEdB8y4/UBJYynKsrXzWixzfG/iWuEDan5iHXAkhCRPEJ7kNGSmpOEiTwJapyUiPasydrY5HZ4G9eFPTUY+wsgPm/jCz70PQf/fD9eJEt/+iPmjXGmdcs4F+/s8FUsx7ttVy3zu//Jz7tsd/xc+xVAtljwTc0lXYVwe4nE8YCc+8H6AekC89xnv9/vT9OU5d4ySSTQvE6Us790WcddW6xGr+J6qA2GScQzZhsDOj4sXixS8eMkSkWxELLJEPVc1XiQmtSTfEpvDLkgxfAG3mpnYOJZIYLcFqiWXpL/JQzkCqaSdOf9KctvsI+hhS2J1Tk6OyW1EIsjPz7O5nUR5rJB4y6Ndu3byaP3s88+QlVUJHdq3VyWS9t6q3ij0XOVzU976y6++lEfP6lWrsW7jehx15JFo0bSZJO5JSJJHIxW5lR+KsxiU9s5NNj0OsFO6VHB5cZe4/aPYiyzr87r1MhGpQgm64lVJ/O94FnVlAVYml2QAH635Hg+ys3fi56VLJfHOKqsq1aqiacuWOLpRI2Qmp2H7xo3yKff6PUikFD49ve3+dy8woxhYEwtkWm21aGKg+HdjwSq3B4xtViMdV2zsxlwvtkmjIJD9PPNnIt5zL6luYZ6de38SO02WzxzmMmaPbFK6Zt9TJFaN6bfmI/89WeqDwM7+LCL7893yLED7c52SV4U4FTsTMHbCpL3Yvm4AlgfFLn75WNCBE79jmTp2GCt2Lr9sqBjEYpTLa8MANQIWEhLw1RzM5XMAACAASURBVFf/wajRo7B48RJVs7hNCxOy1Hg8tF49LTRMZNSsVUvXYPKB5Z9ffPWljN5Z8eOGKZOyHKiZmRnofuEF6NG9O1KTkjU5kbnLBAaT12y0IsCO5JsiSEzw44Lzz0PHM88SECGGqjVeZiXLggUL8OVXX2HxTz+ZHaDyqBFUyszAoEsH4ILzzpcGtZKNlr3B+4kFdrT42kR+v759MHDAAKQkJarCir8juKOKJptgchs2J01kEqu2UsF5e3h98i55/Ckmp3hvbtYyPzpgh6AR254J8Z279iAlLVV+Ds+OfBbLlv2CPL4fspLpbh2OKPnfps2pegdVKlUySSR6ZWzYgP988zU+//xLJex5b4a5TsmyDEl3kRGdEDDMELK2ZYge54gH7Livm4S5H0c1NAb1QclFlR7MLv35Z2xnZYFtF/5VKTNTQEX/vn1MApivswRgh2flc0eBGgVXJnwk6HVEg8Nx5BFH4PAjjlDCjMk5ehkQWGGlTF7QeMW4irPEgPm5aZPGGHbZMDRufJyACladOYmsYLgA02fOxOSXXsKmTaUDO7l5uchIz1RSefeuXUhMTkJubr4ktqZNm451GzbK74MPRxDGEw6haeMmuPXmW/RuGQQy4esqXghoPffC85g6Y4aqa1Q9w+Q8gUifTz5NV195FVq0aIFgQa6AC2PQbVPbksAyAOS27D14+623MGPmDGzevEWvjoleLbNer6q7hg4ajNPbtAFYWcD7oGEl9WJDBXjrrbcxadIUrFy5Gl5fQEljW4eBOjVrSv6wdevW8s5xXiWUxvvuu++U1F23foNKeiTNxeqMylm4qHs3+Z0kJSWrvfnO9d0IcPOtt+GTuZ/q3pgE5Xs0c5WpGuFB1vrRRzVE/cMOk8QZE+4Eesna4nV5fTLxo/3U5xXLn+c566xO6H3JJWJCaXzbuZDXY5L2P1//B0+OHC3dYgbNYt9Y5j5/ZsKe1TD0a6p3aD1p49LriQHad/O/k0zdnhxTji0GD5OuXggQuKDrBTj//PMk5cSKGMuXFrDDip0N9v2Y9vCqCpFVfolJCcindJ5Ntv9ewA7D/YcffgitWreC38OyaZPk5/ViAX0CO+PHT8D0mS8LpVTlE9/jPgE74/DrurUs27MJfp+qmmYI2DEbm6KBqYvzInoP3LjxPXAsu4S8Wz8rCuz4PX7k/tbP7rnvXnz25ZfYZY0uZdbK6pK0NLRo2ULjrUGDwwWwa3O5cxe+//EHfDL3E3m6qIJDSUtTUXTcccfhhuuuxRGHNxAIxd9RUowgT7SKpwyGWTxgh+1O/5qeF3XH8c1baDyxtTifMHAmaLFq1WrMnDlTsp6q27ISdHxX553dCdf9/e/m3cbM2wa8LNt0M94awqmIaw3b5B/3/xPvf/ih3rfZIBmwkGtZz4suQu/evQV20LfphTEvYg8l21QB4xOGemjdQwXIEhSmVxIDegOU0a8nVeOH1YgcswRkGO6npCRZuUmo0pESF0cddZTGFAEXrrfGg84QAuhdRumK+vXq4de1v+Knn37Gjz8uFsNSuuaBRFO5Fg4h47fKrs6dz5aXVN3ah2D79q3ISEuXpEIkENAcTUbeo489ik8/+0JtYPo1/d78qtSm5AJ9AbkBJ5jE+SB7105Vis2dOw+//MJnKTCVnJbVecrJrXDN1VejarWqGnOJ8iMs3NyUJ2kV7/39ZX5f7n2BjX5sjFLe5MJ/rd32qtgpvHJpwI6FXYqxIIvJsf0fB3Z8nghyvX54yVlDLqiehnAyklh5uXA+PPfeA9+6rahc4xBkpyWDu5bMhDQja5nkR4Yf+HV3BDM9OXgjtBNbd+Wq+ofrsYgYljEby+AuDtiU1gdi2eLu+y6xwr/dWC6JYS75WK8HicnJ8PsScUiKDxd7AmiRlo78hocjTGCnenUBOHncB1gSgdInBPxjyCgHuo/+kWPkILBTwtss95x3oHvEH3S+g8DOgW/48vSlAw7sMAy0yXCRoQqrTRhP0zpg9a+/St58x47t8qHcunUrgtxrgyS9oPYL3OdxH8OfRc6zeR3uWVWtTZkr63cikp/du2l/aFUBdA67X+R9MKbj3tRQ+Lh1DonAGJ3DlZdI1PVI2mGuJzk5RWAO751V4LwOczIkRFarXk17/T27d6NZ8+aqvvlpyRJJpFMam/dKAjCvl5CQFN0nESh6++23MX/+fMWW9GMmcZj+sqe2PgmntzlV+RDjhWoVUbi3K+s4COwUAa/2F9hhU4c9xjNa8bzNdfBdk5RGNQYCez6SgyMRJHp8CDGHQDWIgFcKE7K7sLYKsUSYEupponsN84qLQTmx1dEuk1MkZVcsf+dwFp6qSHWO6DdFFChiq7yUf7JjVsTdCD9ryPzM/UpSUHLXhTLYJo6yZ9FtxAA3ClMLAcmDwM4Bnur/yCCuQpPRAX7+kk9XdsUOq3X4J4rY2pNIZ1Cag0z6VJzdETt0o+xrK59Ws3o1DB0ySMCOqkAo3WbLA7lI5ASDePKppzBn9hwtiDK2omQaJyEAzRofh44dO4rFzeRkOjVMAQE7O3bswKrVq/HZZ5/hww8/xIaNmyzj3CS2OEgbHd0QQwYOshUBZDVY5rU1EKcU2wcffYIgq06UnC5Aemoyrrv2WnQ6s5PV6zeTGlnzXFx/XbMGs996C2MmTFD1Dzc8mjDpo9C3L/r16oPk1GQBHaUBO47BE/D50L9/PwwaMABpqaliX4sRbBc/t+ES44GmfCrvNfJXPOQVYw3xAgE/5n87H48++VSZFTsRL8TcoL8MPXV4n0888YQqKiTV5TegFCfzevUOxblduqBt29NRtUqVQnk5VhyFwkrWv/3OO3jl1dewceMmUwpqgSaaTN9/732oWau6QLW4xnm2X5YG7Iwc/ZwqdtzBSblypUoYOHAgjj32WJlcFyMPRD/Ldrx1+O1Ys/ZXIwkkAIcVO1m4+CJKsfWOC+yoYsFKDTLBxuRenTq1cfppp+O0U09FrZq1lHQTK4CMmLx8AV4M/J557jmZtvNgd+Fiw88kpyQrScfqm6z0TAVaBFnYp4LhkICdSVOmlAnsUJ5DckJ+P9IzMjQO6P3z6uuvY/my5ZasQKDOSmSEQmjWuDFuvvEmvV9JZrAfBQno+QQCPfPsSLz6+izkMXi0z6MglEljrxcntW6Nvn36onnzxsjLzdW7peQSDz43xxIr8V6d9SamTZsqjxyXgDf91pSZU0puyODB6NzpLERY8aPKDBXrCZB68MGH8fXX3yKP5+S1KakUzMfhhzfA9ddcI2CF84JCCDvnMBm6Zs2v+Pf77+OVV1/Fjp27FAQoUPF60eqE4zFs6BAc3bCh0Ru25fZMPBPY+ZgeO5JMMuCz/DPsfHTkEYej8zmdcUqrk8RQYmJb1WKhkMAdvu/vFizA5GnTsGnTJiPzRhNC23cYQF8+dBjO7NBe3yF4xECb12DwO/LZZzFr9lvScXaH+FgR4NhjGqHrBRegVcsWqspisE0wiN/jhkLXXrgQL02fKWkogzkXRkYNDm8AVo3QEJ0VBzSoYR+c/dYcjH7uOazftDkalPH9VK1cBTOnz0BSUsD4k1iG2O8J7Pzzf+5HqxNbSTaT96hgMmZp4vuilNvESZMwY+Yr8mAyMZ9hcpVZsTN7jirw1qxbC49jnVFfOisLM6dNjTLWYjOPtgBCyXwH5DgyAzdSrrpE8mgVrNgJ+BLw6uuv4fGnnsQuAqkBv6kCA1AlKwtnd+ykpD+BGgL+AvzYdxISsHPXTnw9/1u8/PIr+O67+aru4ItnOxGouuXG63HGGR2MtFkkrHaNJvNMy5UaocQDdvj7pIQAbr7xRpzdyayVBG25sRPwYec4AjuUlwsSuKa0mCpX/GjZ+Fg88eSTmvM4DlQmbyuvNPb2gxHFeYrVizVr18KsN2bjyaeexMrVazTvaP4XSO1FU86DN92s+ZZxyMdz50VfP3OobK8O7Ttg6JDBqFvnEEseMJ5RnKvopfP0MyMlm8g5SkA/gVBqsPv8OP2009CuXVsBwRmZZn6fNmOGgCBu/C3OhHqHHooBAweg7elttbkmaYIeQR988CFWrFwpcIUbdLZ5OBQUwMt5s33bdggG85CWnKy5msAOjzdmvYEnnnwCu/fkFgLUHg9q1aqBc889Vz5H9M9RtY7bsFMCautWxVIEuSjVIHINx0o4pLjo9tuH4/iWx4OxBhmeBO+MLOx/j732XwmpD9RFypOYipnxXb/4c+939q1ipyigUxS4+stV7ETCyBWBjTGc8fRKiKTCvzsbu6bPQMKUcUiPeJFcuy42J/olVVvZk6jK+HCKD4khH2YVFGB6QR5W7smBJz8XeQH6xQWQEvIj7LdrYjGJn33priUBO27tLAnYKQLwUE6Ns09ipkDrpgkhdIsAR9SojT2nnYRQ46aIJCWrWjFi123q+mvtJpHgYMWOJS9XfJ+9L+849jO/55UOVuyU8DYOAjvl7aLxP1+e9fNAAzumtsVWw5hQ2aXJuL9l/MjcGXMpZv+XY5Rc5HHK/a3xMI3N4TCekkcNARLl3wwBj583f5x0m5HmNbG6JRJFCUVmZFM1RJ6rVvqcn+dekPuDndm7FNdxL0zAhrEjYzuSoelPK/qRyY2rupwKFpTkJ1jEXApza8xXVKtWDVSskLdKhASjgNWC8IrwSSIy1VQYBzO/wD1vYoIPxxzdCOd36SIVm7TkFOzJzVGegfmruKHiQWDngAM7Uq6wSg0k8JoCFiMBrz22z4eN27Zi9eo1AnaqpKUjOTnRSH3b3Ir6Z7G4wwAcMStNCZVne1f46OJRULK4HFrhrtSoJdkNfuFONUaezQCb9vqxf1lQhyONe0Hpi3Afw7xmIABndMH8q4uxzbOY/zOnMjv6wrstXPUOAjvxp+5yfeKP3OjExz5+z1CqrGYqG9ihxw6BHSW/Siib06Z8P29dGow2eemqEnjHh9SqgcuGDpUsmkkMG0DAJXC/nr8A//PgQ1i1cqU2DKbyxswVjRo1xN+uvgaNjjkGqSmp2LNnt67BclgmGqRdH/BJWmfmzJcxe85s+UTEJubIUL7g/PMxoP+lqs4IFuQbZrbVtB9+x52SYgsGw/BaGbbkpATcfccdaHd6u+gzGTa08QNiG/77vfdw7z//KbTblMNKQ0oeJP379EFqWqqRuymlYkcFtBGI7d+jx0Xo0aM70tMzVEEgVjPBLbL+PWRZJ0o/n+0mPxOd15S1cqF1CWhe69v53+Kxp57BojKk2Jgcp/mfOYcH3377DUbcey+2bN2qa/G8TMrXqFEdvXv3QuezzxbrghJjfE5n9s0gIi09Q6xsAgHz5s1DTm6eKn2Y8GHgMuLuu3FS61aSouK5TcVF2UepwM5zz+ObGGCHQReBnTvvulOeSggFox49xa/ANhs07HIsWbrUyKdZYIeJU3ns9C4b2BHoZycAJrrC4QKZ0597Thd0u6AbMtPTTYWETVzynbhKCwZ7//7gfYyfMB7r1tK43bQPN/38HPv5NVddqSQj5W14qPzbA0ybbjx2ypJi8/kC8tjh9Vip8+6778pcfu26DQoUmWQUA975OFgPlFsE7NQ112PVA+W5fH7s2LlTSea33n4n6n/ixrbYI5QaSkzC8Sccj79dcxXq1DlEoOfOndlKQBJwYGDIgO+hfz2mANGpShWZgzwRpKWnYejgweh+QTcD7KhMlvecjzfmvI0xY8dh+/YdCOYVaDwRIMmqlIkrr7wcHdt3MBMFAR2bWJcmstenoHP5yhV4+pln5ZnjynBZhFa9WjUx8M/r0kXPEiowvluEBm6+dTjmfvqZvi/TQRvMMIF/1FFHai45v2tXSYw4NpUDzNlvGUBzHM2aMxszZsyQXB//XQE9gwuvB7169ECvi3siMyvLSDRZYIfVPg8//DBWrVuvceTACr4fAtT9+vZG+/Yd4JEPkWFzRQMtjuVQGBs2bcJrs94QSMtAnn2NTUTAnFUmPbpfiF69Lkb1qlVlKsjvENhhhdbGzVuMjJz1LKJE2czp0zUv02PHlgj+blJsCX4fHnjgAVVgsaKCgBf7I4MvN654D5QHpCwYZSPpt6R3x0AuFCoT2Hlj9mwjl7VurQnyrIwizSJfmT5NDLfihwM1yd5RxY6Vw+N7cxVi0Q1YBYEdVkZcc801+GHJYiMbaOcmgnanndoG11xxlXy4BOLbPunGIz9LEPD9998X2LV6za+W3GDmonM7n4UhQwajRvXq6jNkUDu2ttFfLj1FEx/YEf6Ku++8U8As1y6teRxkJG3kB5Galgb6vt1w/Q3YtoPzg5tHI2ja6GiMGjVKm1GtyQR23JijB9c+yHaWtpJwDuC8m56VKfICK9ImT5lqQGMLVHMeZ0zQresFknJktc6mraaq0LUKwRzGDmef1UnjxxnPipHu82HWG2/i+RdexKZNG5m/1B8SDjiOunXriu4XdkeNatW0zvPfsrN3YOr06Zg4aaIqHJ1cJzXOSfAgiYUEhcTEJElYfvDBB3j5lVexbNlyjQfGKJRE4rgnQHvNVVeDVdH8HWMTrh7rN2zAiLtH4Nv58yUVx80675uVOl3O6aw1ixVE/E7QVSdZpii3NJu3bsUrr7yC12e9IYDYiJ6aDV7fvr3k3SSTYFZoU3LSTu4HK3ZK6I3xElOu8iW20xXpgfsZmMcLtir6+3gVO+680eroQom0WKDnrwjs5DNZJyPLAnjCHgQiycC6Vdjx0KPIXPA10pOSEamcgWy/DykRH7IKPMjzhLArI4AluT5M8Objy51BBHYVIODJR24i14QA/AhE/QTdHB67n9tXcp5LJLrvOqA/tivEgkDqmr4Q/EEmgDKRWiUZp4dy0TkhCdWbN0N+2zYoqFFLcw8rIk1lkUdxgkhqYgxXtKPF/94fmRMo12PFmwviP2q5PvF7zhwHgZ2S5/qDUmzl6qLxP1yeMXOAgR1HrnBqDZoT6TtpfWilS2FzPC4eN/snMzqCTv4pWllg9n8uuiRxNlrt7xLKNscQu0/eay6W5FtQZAB3mPybX/ejONGXIKCGf1hJT/Dnyy+/VDxJqXJQuWb3bsXdJIiR5EuZ/aRkVt0D6+lD6vGgevXqil259+E9GcI1n8Mv2fCd2dk6n2TdPF4RzWgvwFwGlVDq1a0jH02qb6j6iYTOeBygg8DOAQV22KXCEVbrGFaxyb0akrJUdihNHQhgc/Z2LF22HJ5gCDUrVUaKgJ2w8YS1uSrFHcVGbew6U+R3Ntfs+vjepGtXb2ZPGOWgFpJRnTJRLIBUBEwqdtLYGMj5DTn/VfZZeVmTNEhJQb/fKDDoKIRyoo+3FwJ5ENiJP2FX8BN/ZBD3R1677OaKA+yMn4CxE40UW+ECZNgAnLSD+Xkm0VyBQ/IeASNhI28ci+i6ktA6tWvi8suGoX379vqM0490SbFHn3oGr8+aZQzCxVwwyUYuOHfccTvOaNcuymbnOZl804RkZc7kk5CQgOW//IIXx4zBBx9+SIxWw1RARCSC4445BldefgVaNGumHERBmICJSXDddvud+GTep5IdIVM6FMyXFNudw29Dh3YdohUgrgzVJf/efvdd3HPfP5WUcjNdYiCAAX374ZKePZGUwkRO6RU7fi+ZC8ZUvGmzZjKao6G2STSbxI3aITFR0km1a9WW/BIZFNTZl5eBDKmNTJHxrwnj22++wRPPjCxTiq0ARs+fjGZWaCjpNXmKNQQ30itk5FJ6hj4ZhxxyiBZuw/Iv9L4gSMP7Y7XTm7NnYzITi2vXKikuGaVgAXr1vBj9+vWWLw/vm6zieCjivkixiRETDiMjIw0jRtyDpk2bIsBFq5QdBwPuK66+Fgt++F4JNrPxjMhj5+IePSRrY+VHS/bYkQQGKz6M7wDZOl3PPw8X9+ippKm5HcPuUVUL3wmDGMvY2Z2bhwkTJmDKS1PUZ7TI2CSmALRLeuDCC7op8Srje7J5fF68NH0axk+ciM2bt5bqsUPfoMysSvI7mjVrFqbNmI51azdYIMRvgyo7uJ3HTuMmuOnGG8UUd88dCpq+RHDg8SefwPsfflSEkiuWug1GxUxPTMSZ7dvJn4gyUZSe42dY9k2poXHjx2P+dwsFLpiy8RhwyfaCpKQEDB44SPJkHAuaP7yQkfnDjz4mKSGCjBJJVKI3gksH9MOll/ZDAL4oeKbzezzqj2JEcbL2Aq+9/gaeHjkK2bt2GYYKmVIBv+SjBg641Ji3E2yUX5YHN982HHPnfSbWKc/DhZ8J67T0VFx1xZU4s8MZSFGS1pTGc0wY/xcjP2eAJi9Wr/0VY8aMVcJdTHoy7a1sUYumTTB08CA0b95cYIQqgsJhvPjiC5Kt2r47TwEXE/sF+fmqAqNx+4Xdulqww/haFJdOEcDg8eCXVaswdswYfEzAmkCxlcBiD2jZvBkGDxqA5k2bSXqP7fTWO29j1HPPCdjhwb7MZ2EFGYEd+qEYyTqPJFZ+t4odD3D/ffehbbu2SPQnICdnj/UhMyCaCy63bN+G8ePHY/qMl1WxE01uRSL7AOyMExHAS9ZO0IDolLHq2vU8+x5jF0EzmZAc0KB+fUkQ0mDU+cPxngzRwATJFa3YWb36V/Tt3x+UXnTKVrzyIb95O/39b39Dm1NO1mbK9fHkZEoheKLtQ4mF9Rs34KGHH8Ync+cZOUr1Z6B+3dq4d8QINDz6aFOZIf8nSmN61S9VOVfKsS/ADu/zrtuH42xW3EmylHtf069CHkq1pWDep/Nw6y23YufuPXpXkogIBtH6+OZ48IEHo/55ig/U+cz399pBlCM+4b3zObnxrFKtOr6Z/y3u/cd9WL5iheZwVdPSJ8vrRc2atbSBnf/d/GjbkVZILxwCa/SKq3doXWlO67uRsKQsGO888uhjeO+993S/rMDRWA4W4MijDsdtt96qykZ6IfH3bOvt27ZjyrTpGD9+nN6125ewcnLgwEGq5JNHm4x6fdi2bQfeff89TJ06XRJt/Pfk1CRVSVJC8O677sKpp5yM7du2mbjA6xWwf+899wrQT0hMUr/hek8p2zuGU37zUM17Wmes55KrkOZcwWpAtsXjTzyJhd9/b5LUnHkLCtC8WWPcddddqFa9OvL25AhMMomOwiRFOV7TX/+j8RJT0d8XrWT50zfMPgA7lhBsx3GcSh2h2cVlMP/veez4uL/g3Ku/gwgU0GsvEaGVP6LgjntQZd1GJFOmOSmAgoAPWZ4AEsJ+rE8Elqd7MX1PGJ+Fc7EhuwBJQUoNAwEm6/w+5CX4kKA5o+SqnXjATmyC0Mn9uH4W+93iiUR+JuQLISnoQ2qgElKreNApLx/t6h2JtDNOQ8ExxyDMmMgmJbVuWM8HVu3wWpwzf6/jj9yXHwR2Snir8ea836sj/NHnPVixc+DfQHn60gEGdhSPekgYsxXajJXsXsqQ7qzfi81Pu70/vyeyH+Om4n4y0UXRVPLoGjbQdaQjM6cUykyJtMbPKi42ezPtPfw+xV88JK9mSWf8/Lbt2SaJbdGpdevWygfyu+8W6PPcx5GEyCrzmjVqKA/oYjkSg1iNzf8mSZPnSGCOj+taOKyfqZqxZfMWEZsZi5r5np8LoHWrVpIdbnX8CZLh175NPkX0cg4i4Df5wlKPg8DOAQV2zL7K5FUl6ad+Z/xmtLaHQiJIrtu0SXnURHhRr1ZtZGVmwCqiW4K6qyYzb650IldhrGe6rZx0i7xuB5qW1Adi13MTi7jvFkJIhWOm6HljQSYDXJm4wxQV+NT/ckkY9fu1NyU5b+/D2Wso2+EetsgzHKzYOcBT/R8ZxP2R1y67GeNLsY2fNDkqweLOxQ0+AZc6LLUsg7kb7xXmFYTw/fff45133jEG7TGySM5jh14YkhOTJJKZVFgSetXfb8APP/wYLScla5tIa9s2bXDvP+41iW7rc6NkOTcJVnqskLVsBuKbktoZjzVr15qJR1IAEWRlZCgpS1ZxQiKrG3Kt34gPtw2/A599/gVy8mgCT019ItQeXH/d32Rq75gTBDuMXFIuflmxAnPmvIXJU6dbM3PTQjSRHjJgIM5o10HalGV57HgjEjbQAstEM31uTELHJLX4e7cg8kFSUlNw1FENZV7M8taa1aoiKZlJGyOjxwmK7caF+/GnnpGxX+x8yOnPeezkhYNK9HDhF1v82mvw46LF+jcu9GQcE8wZeOmlOOuss8S04PymRLOtGGIFgBZ7mkiHw/jh+x8l57bwx0W6rqpSCkI4sWVL3HHn7agmw+/C0say+lQ8YEftI48hgggZ+Me9/0CTJk3UV2L1P2Ovwe9cfvVV+HaBCWxUVRQMyxeJQFw8YIcJc/Vr27GY6L36yivQvl17yQKaBL9JkrqKNYFPFtihrufPS39WIvDb+d+pYkCJePoxJCfj7I4dxL5OTkw0xuk8l9cjdveEiZNUicY+yDWSffTcLp0l31a9WhXJeezYsRNz534iPx5WUKlPMABjRQNbSlLnJllKRk3jY47FTTfciMMOq28J12FEQmYTvmrNajz59NMCPHl/sR4vTMqy37hEe3IggIsu6o5evXqrgik7O1t+LzNmzBS4Q2Uo1yaufQwgYeR7/H4vLu3XH5f266sKL302EsaixT/iwUcew5IlP6uqjInI/LxcASxPPv4o6tc/VGxxnkMmvZZRpOcVsObFnt178MOixXjoX49i5ao1QizIMme/Oa9LZwweNFDVO2xUAwR5cfMtt+HjeZ/qZ1OdZAJqgjFMlhIIY7k5y5RdYOQ+Ew3UKUMXKsAXX3yJ0c8/j59/XmZZMhwrEWSkJOPqKy7T/MJ3wkqA7Tu2Y8SIEZJS3B00FXkCv4NBtGvbBrfdcrNK4ml0SODMJb/NNWMMo5WwL8DHBNbGjcey5b9EQWyCT5WyMnDZ0ME45+yzTV/yeJU4fnrkSEn4GcCbGwlI3mnGtOnIqpQRNYzn/f5ewA7H4o033oCWLY9HVgY9fmj1DwAAIABJREFUo0z2kMl3N+fz701bNmPq1GmY9eZs5OQZGUA3NsuSYlPFzjh67KyDh75FBfRNiiAlKVmVEKUdvH5ygl9SmQSQO3fujMaNG+v9SIrTjvGKAjussHrgwYejBpnyU/B4cfJJJ+GO4cPl4WUIDQZMEDAtaVB6X5mNIQG8p55+Cq+/8ab8egzQFEGi34cnHn8MTZs0MRKZArUN8ExwZX8qdtheBLhvuekmnNWxk9aHAKtBBWSS5e1Ttd3EiRNlsEqDcLEJrTdP/0suxiWXXIKExIRo9ZQDOUV62I+YhHMeg3fOzUmpaRov4yZMwKTJk+QrZwJ2j9GOVoWk3/qQmV7AsV+37iHo06s3upxzjoAwkilYPRYk+SIcxvoN6zHi7nvx4+JF+g7HDOekpESfKrC6dD7HEChyctTeiYEEVdFNemkqJkycYEgC/F84jDp16qJPnz7oeEYHkCDCexf45PVh5YqVeOqZZ/D555/Lq40xjN4dgCuvuBI9LroQTKCKkBdIUNXfK6+8qjXJzb+UjWzXti1uvuE6AXB8Fj6jk+OVhwbfT0GBGJ7bsrfjkUceE1GGIJbmalZYpqXi2ZEj5XsYskCW8aYzxIeDR7EWiJeYKvL7/0Pgzj4BO2aMuU28q84xc3Uxb52/CLDDkI8RBsdLCEEkh5IRjPiQv2I+0offg6QN25Hg9yLCUCfgRZInFdmeRPwnxYuPAvn4YLcHOwt2SVkAjGg9CQhwefNFQIyIYtZqv/2UYotl4GqtKEGOIrYaKOwDkj1JqJSYhhqpQZybmI4WbdrDd/qpCGWZanVXle0Y7q6a2KRWfr+54Y/clx8EdkqY8ePNeX/VReIgsHPg32x5+tKBBnZ0PgtIR/dZlnikGNFIezulDj68ckh2N8JkucsfRask7eeNkoshw5gYsFAqy6RJLMnR5sqU3nYsIJvs5sdIEuV+lKoYJHZSWYaATUZWlmZcki3p/UovFcqy8fOszlD8SJJVUhKaNW2q+1ixcoWIR04ZgHsOPg/jU1epTmJxvbp1tQoxtuZnqE6TTA9rv1+y6A2Paoi01DRkpacrX8a1kLkirnmSHfeafX6px0Fg54ACO1K7CBq5a71P5agiIuAxV8Jjy7atWLJ8ufpStcxKOKx2HSQmBpBfkKfcoiQCo3kG229jqstcTLL3OzWAnztiYwoTB6pjF/la7H9FySIxSJD5uB1le5cBRc8lQNTmELif5h6FYzJ75y4kpaQoj1I0X+hiUnMKA0jZn4uFMAeBnQM81f+RQdwfee2ymzFOxY6VYos9Bzs9GeNXXnklGjZoUGFyLBPee/LzZaD22GOPRTcIhsXuQfWqVXDlFZfhzDPOkBQMsx8CZMJhJYGvvv5GLF7yk5Kr6enp2LNrpyaCu+4cjjPPOFOyQ0yOcCNC7w4uWpygeG5T2WAMRZlg+3nZMoyfNEkJ5XxWQwimDmsRoqTb+eeeh8RkwxYwJsrArcPvwBdffoXdOcZgmCALuffDhg4WWCC5Jd63XYjXrV+vctavvvoPduXQd8JQ3LmhO7Hl8bh8yFAc26iR9RkoQ4otQrN0w3yg9BQPJiiZaNEmSAbXJgGuxAlMIo/MihbNm6H3JRej0dFHq21M5YCRrvl+4fd49Kmn8YMFWMzDmmnQATvwewybw+cVI5hyMWQbs6GIahNuovld70t6qRIjTN8E64vEtlR1igIP49nCk/M8jz/+OBb88GNUb5+sj7q1a+PRxx5BHZo8b9tmGCZxdkOlSrGNfg7fWMaJKYsOIz0tFf+47z60bNFSgVZpB/v7lddcjW/nL9A64k8IIJgXVMXOJT0MsMNMl+IodQ6CIR55cox67nnTX+zp01JS0b5dW/SjeXXdunocgoUsaWZ/lFF5OCLGN78izxmOk5w9eO75F/Ha668jSPBGzE5RKdChbRvcevMtyKDEDYM8C8Sw+mbC5MnYsmVbqcBOQlIqXnppKsaNH4fNW7bAbxkxXMR027aSw7HgCdyxiu2m628EPWPEsGdiT5/2YNkvv+DpZ0fi088+j8o66V5d+zpZN/phseIhPQ09e/aU1xGBh4ceegiUFWMVYFBJd8P04EJJcMpJ+TnzFMrgXdqvH1KTyf4GgqF8fP7F53hq1HNYsWIV0692dQ2hYcMjcdfttyM5JVF3KyYQvU5sct94axlAhgHksl9W4LnnX8D3ixYrSWraI4SOZ7THgH79JEXHRV+LuM+Hm265DR99Yn027PtOT03Fhd0uwNBBgxXgpiYnY1fuHgW1HHcEZHU9C0ypcisSweIli/HCi2Pxn6+/1vhSqTzbIhTEFcOGoHv37jItdL5dI+65B4sX/wS+Nb+ffiUhBPxeXP+3v6FPr4sl8ZaRlordqvgyerdmD2DZXHo2U3G3/JcVAms+++wLEzg5s0CEVf1zcc+epvLMH8AHH32Ix598EuvWbzBd3PZ1guys2KH0HVuOgbs2ITJSlmot5n/3HW6943Zs3bY9OvT49aaNj1O1X8sWzY08olj9Rs9289YtGD78diz84Qdtm1zfYr886aTWqpLiPGP0pzktmWonJ+PFcblkyRKsXb9BAKh7/7xueYAdSbFRXjMhEblBO5e7p4gJGDmvBEwRjObgBocfjq7nn4/TTj9d8gVa1/ajYueW227HF19+oTWL8ykDaQK8BAb69u0jqUD2BV6HwIGR5TT/zUQf52xunuiLMmv2bGzbscPIxhEYCIXxzFOP49jjjjOAp+0zbg0uSz4rXsWOuooHGDJoIFodf6LagP02Jy9HBpUEo7/4/At5tuzcuUvzqds0Vq9eDU/+62Ezf9r+aSp2vXou07crngyklOnuXbuRlpGO7F27FVv8tHSpyCI//LjYGJ1pY258/xhXENzjfELZQfal41u2wNVXXSXN8fzcXBEe+NmgQcAFYP/jvvslfUYwi30jmB9CRnqKqldr16wpDzpW3HIN4DjYum0bZr76mqr53D6JY6LuoXU0f5515pnR8aL3HQgIyHv+hRf0fnfl5KhakGOXzUOJuMuGDsGhh9ZF7p4chL0+XHXVVZLB5PzLNmeMQOm0Pr16of1pp0Y13V3Vn9ogaiLKikmfCAEvjBmDd997H7kic0QYNuh48YXncfgRhwvkMpXeZvO2P+SgA7xN+POcLl5iqtjvY8GPP89DlHAn+wzs7A3imCXmrwnsMJVgbM4otRtBWiQNOfAiZ/nXqHn7vdizbhMSAh5EfGGEPH7kh5OwwpeOV5IieDWUjUhOGhI9uxAO5MATofRjInb5fUgPFyCzIIzdAZNINHNvuWCF6HdckjGWeFT8DceeWz8TsE5KReWEAI4O5OOiOoej3nndkN+4CTw+Bm15Nnq0UkWcyxnDSL6HsU8cw+z96Ox/5L68XG8g3lywH21Q0lcrvnrGv5Eyn/u//Jzx7/a/9ImDwM6Bb+jy9KUDDuwYqSo3dykfEzExqqpmRIax+yJbGaBkst2rMI43eQpT3eDAGxfXhjV/W3sEEYxi/lsV55JOKOKx40B4EkN378nB0qVLsWDBAixbthTZ2TujsV2j445Fw6MbimhND2rulwwh1sg5My9WuXJlnHTSSahfv77eG3MHb7/1FrJJhkpM1LlI9DEy5xFUr14DHc88UyRHkksJIpGUyBiVn+G1uJ/1+RLUNowPuY8jUVOPKol+Q+4u8zgI7BxQYEdtzRwJVUYsEZb9h+sm9z3cU27YvBHzf/geu3btRu2qNVC3eg0kBnyIeC3AaF+Y9urF+nJRUkhhpVn0HbuFqAQZNxFJY/bcxX8WodPmP03IuK9VQ3ZzascV+yfHLvfEm7duQ1pGBqpUrryXP1Bsz4wFdniLsenFvySwE2+/vT8bcm1YXcag2OgvaTrYn2uVexWKEyn9V++lyM3HAXbGT8C4SZOj31A7CthpgWuvvRYNjzzcmGxX8GCVx+y33sKDDz9kGaIuRQzUrlFdicR2VoqN13VsMcp83EN5lFVM3jp9Zi8iBWFMHD8O9Q+tB5+vcCAXmUAsPUypaOuvsWXrdkycPAkvTZ2qp4nqnf6WZKXcVq9LeqFqlUoCKVSC95tPxp13j8CHH3+kBIhjX1MSLTkhET5/wl5VTkyg0YuEjHwBAbzzSARNGzeRT0vL5i2MVBMsK7YUjx3QQDUlRXI6BCicIA6T0aEwxdLMwQSX/D6CBUzh6bkCCX4cfczRGDxwAE5u1Vqsfpc4//rbb/DE0yPL9NgBPUzy81UFNG/eZxh+5x1KfjExQ3km/k2Nf+ffIx1ZyzRx5tZFJm1hLBGV5crg2ZJ3ySImw+P50aNRrQo9PchAjt/JyqrY+c+38+38YP4iMDPizrsEqvF9lNaLmVS7/JprJA1m5IIMK9tIsVlgR0FWKcCOvW1WmPAigwYMwAVdz1di1yRAjTeG/i8GANHXuLmFR+wV+hDdPeKeaIk2E7B8Fye0aIG/X3ctjj7qKBTkB41MW8CPaTNmYvyEiUoIxjIrWe1BVjgZ1JTRmzZ1KjZt3izgLEiWTDgipj+lo1atWmOYCxos9HaKoFmTJrjp+hvQoEF99TeBoEpIePHZF1/imVGj8POypUZCyBqZ8xETEvxKQGuRZd+OGMnAKlWr4JJLemHJ4sUCPgXESh6NOQEjVUUfnhwCqG4ilx+FF+d1OUc+FqyeEfjj88qDYtLU6di2bbtlRBGoMUkNSpNpwS+yCrvII7Z/GTN2sZikDVx4nHbqKRg04FIcddQRxqdG5emQx87Hn8wz7HcZWRoq/n3/+AdOPqk1UihhRBm0WL+y4u9bmvIerF+/HlOnTZOxPZc1lyyhrBmBmt69LhFrhGPnh0WL8OBD/8LPy5abhLYtwmEffXnGdFSqlIn01DRTSi2gueRxxPsKIaQKrimTp2HKlKma25hwN300jPPP7YJL+1+KalWrChxftGQR7r33H1i3YT3yC6iLb87NfcUpJ5+Cfn364vjjW8qEk23CtmS/ZbL+3Xf/jRdfHCM/EM25FheqCLDDazpwjNUfhfOxMe5kB+XGxAR7Ru5AYpbaVEXUr/cL2BFYxfO52deMZ1WKkoEt8NNU+1WrVh1du3ZF167nIz0tjai8Adl+k8p64MEHVTkTnQrsuxo8cCB69+wprzFWtggQ8gCXX3GNfGiEzzlrUq9XrDcCECaItDUmbo6x/6YXZddCggv5eXlRSRz+KuAFbr31Fpx+2umSVWDFGtuPVTKlMbVdz9oXYIfjnHOOk/biu+C/cZ3Ml6xogeYBVTSSjBEMgaDOgAEDcFbHM7TOcFww+ef3FnopSVJxP+R7OCfp+QmM2JiDgDuriu+975/R9VUbcwsOa+MuuUbK86WgZ4+e6NevX5RZyT4p/zlqUvv9mDNnDp4dNQpbt+/Q+kyJvD25uWh6XCORXEhsUAWMlbEgS3LX7t2YMn06xowdH13H+Err1amDS/v3x1mdOplRFIHGZiCQqD7w5pzZeGHMWPwarUY283LDI4/Aww89jMpZWYbc4YnIh8t5UnmsYSjvlwAPN+zsdyaFYFZLVVHbxGvUHzES0bzJMVgI6Av71rMdc/TRipF4Cq7znON/T7ml+FHD7/eJMvgi+3jRMmLr4r8qV6Z4Hy//e32M917G/Ua37IW7ddvfbBxi5y4zpbnKnsLKD/PPhSCG+5zps7HfKQYUWQ7OXue133HVem7qNMmCwllP1XlcA9yaHXtvumzpcSajdBKDkii17PUgL5KPJALC6zdg8ydfov6EiYhs2IadviT8XCUD7ySGMDc/B5vyPAgXeBDy7IbfZ2VbWUGXH0TASlcmkLBTTDqzKADDNZGEIWPqzflKHgvJyWbPEyOBw++5P45VHgu+FAd2khITVJ2Z/Nu816pZc3Q+40wcTgJbgh95JLZQGsjq8Dtii/OT4DzugF9H4hDobE3GlSh1+/4K9dWK71335XJlDcnyzw37fq/7/sl9eYoD+5kyp6nyJOMP7G3t99niTcdlv2+HdpdyG+VslzIBy3jnivf78rRUvHPF+315rlX8s+U5dwnATpSlVtI9MMZiZbgl7SputdXJ0UQCSTyWZCbFDAE3vJAYZ/pj5jsbO8ZU2KgaQMCM28+ZOdd5ckbn2BIkSPe+Xdu37C+4p5u/cCHe++ADrF61SnLljHgdWE+Ccp1DDsE555yDVatXY8L48Yr/JEWVm4Pq1aqjU6dOIjxxHs7LzcOPP/4oAIjAjs8fMH7L3OuGQsjMSEf7tm1B5R2SaUMF+WYPrPyb/t+0AcFNJxcq8mFhJbfbx2idsX6aIiVbaWi2E9+HeYYSZj+zwSozV1lWMn5/uiG/G49AUNbvdetlLiSFyEHJHyvaHuZaJSVASn5KEk4Y9wcSErEnJxc//bxUf7Zn70CL5s2VR/p1zWrk5eRIgr1OrZqmGk17J7tbiMl5ODKlYgdjyqvYg++bBGeNE0uIZ9LP7SEcqaQIUdiwU0u8cVPRVvT3sTFhcTn6aBRn5XC9rI4WEGVyW/R+5t9VqlQt6qlrQSOXdzGXLH0FLn5Pe09bhmxb2uHUSKK/d9e3/1D8uTw7d+6MsBJi/eoV+9uPK/z9shok3kkLgZ29P1kSm21/rhXvXsr1+/IsQOU68b58eH+BHVbsVDSM9CAvNx+z3y4N2KmBq668DO3atS8sL5V/RQTffPMN/uehh7FyzRo9pLsDv8eDN2fNkoa8TL9KOZSQ4MKh6gYgNy8PkyZPlgkyJY9MUs4k/miQzKqMmjWqm8oYeWJ4cNc9I/A+fXk8rBQIKfkkqRsuIM47IaYs1i3KZrWnv5Afh9WrhwvOOx/nn3ceKleqjM2bNqmE11UW8R45xm8ZfhvmfvapqjUI7Pjk80BZND9YBUI/ALKCmTgNpCQpYU7QTMlE+d5QpqsA+aEgqlargvPO7YJu53WVObPZ0AHffjcfjz35dJnATsgGK6xa+eijT3D7XXciN6/QiM8EMmbRcJVXRq81LteiCMuabUgpvtGjRqFq5SrWJNv475R17DOwQ2CmUhZG3HlnDLBTygIRjhQFduyy6IAdgnJGUqZkYEclrFayi7d/7VVXocu55yA1OSUGyCm9p0akzwsBOzfdfLMCp6gnFSDPk2uuugJHH3Wk+jS3vQzUpk6bgYmTJ4tN494L57wLL7xQiWWydSZPnqwFi5I/0vZVf4Xkoih1dOutw/cCdpo3aYIbb7gBDQ4jsEP5MibPzeLHipVnnxuNX1autOaQBoBxiw2HluyWFGS5ahzjrcO+y5JvB96y6iMnNy8a1DA4JnBTwIolvoNIBGd16ojBAwbIR0qpca8HY8aNxdTpM8VKioIytjIlOldUgLHq3lDb09pg4ID+OKLBYSbBoXSqB7fcVgjsEMRjAoJh5pOPP47GTY4DKwGct07pi7ap9iLwMXXaVEmiMbjh9zSeIhFcdOEFAnaqVSPgGRHg+PAjj6rCyCTGbWIJwNuz35QEHWW0jFRanPET8GDP7lxMmDAZ48ZPtP4+Zn5g+3bpcjYGXToAVatWFeNqw28VB7cOHy5fLrFsmXSxFQGU7SOjq2nTJqh/aH1kVspUX1u1ahWWL/8Fq1evkv+TO/YX2Il9Mhf8uQ2XqeIhA8xV+dhJ2LYHWWQVAXYI1jEh7w5e1xmGMjGm921/yfXEHB4cdthh6N+/Pzq0a6vdTEWBnW7dL5asF89sxo2pmDDhtPlTEXY279L7W2DM6tdT27TRWGVin6QGpz1clkTOvgI7DiAqbBlzVq5vnCgIVLvrHFKzhuauYZddJj87177sh6oEc53bVviV3dNL/y0r0Zx8hPTIpfPtxU8//YSnn34GX81fUATsZbs7yUlqUtKLihVnjY45RhV9XHfNuDTQG39+/fXXFWsQROXGmt/ne+vQ9jTcc88I3Rw/x+8LpPTQFykHE6e8hDGaE1xPssBOv/7o2PFMkR8kn6kiQr+8lz6ZNxcjR43GihUrC/spgAb16uGpp56S3CzPnx8OoX37duZ79CazoBVjEafBHpvQdUCqW4vKam+vj0kNYOTTT+K4Y4/TPRK8KiCYyJiJpIe/4BFvQ/8XfOQD8kilVR+VWq0T3VW7mS++x06J57KgZWnXiY0Q3dofnXdYfFJQoH7t5F3d/Ku7kgxjIfBvEltWNpnzA+eK/BD85Ed4gRxvCEmJfmSGgNDajfhx6his/GExVq/fghWIYEkCsNGfgARvCjI8SUhONfEUkzCM/0mWSkokmcRIJZIcVHgUjQU4dboYjcbWZOJSLodrmZjnXmOCzOdyxsEkjTmJ6+JVNUXBHSotADWqVEPr40/AicefgCrVq4HpxIgIEYVzGdcWUzls/rUQ6DEVuDzMmuEk5cpOohyQzljBk8QJteIm+yp4WdNG+/Pl3/m7/3+Bnf14K+XMER0Edswg2GfCdInATpyB4KppYl5r7JrAPaDIPMGQUeJQVXrAqi/wy9Znk564nH9DRrbMxVrMG7jKHXcJxqJGxtnYFhQ94u/v+HmSiz748CP8+91/iyzEiJGxJ6+hdcsSm0488UTtU+i7uHz5cpGwCPDUrFUDtWrWVPztcqjc123btg0bN21WjJuSbHwYOdazMtLR6sQTceqpbVCzZjUE/PQWNXuV6HOLNFaABH+im+Sj86PLcfNdyq/a6zHqA5TEtlJvLulf5vsWf7aMhHkxMlj5gffS+0u8OHB/gZ2yFGeKrwblfS6BGx7IeoE+o998/S1Wr12HQEIALY9vKT+d7G3bjKdvWjqqVKokT00SQo33t1UQcsR86y3Ld58XpJKE2VM6+wnXp/iOo/scV5XmFg8Bg0UrcGxwEH3D0T2wlYsVkGRfEXuBwKNiBCD3BqVEw72UgEJex6t4iATjKpWrKncbS8LWeWNynPHeZ3zg5iCwEx1N5QF24g203zm2KXr68ixAB/zG/m8AO4YZZkAKsni//uYbPPivf2H1r+tMi3D8hYGUpETMefNNJc2ZdC7t4FMbdp1JqjHhRz3/5154XknnKFsjEka387uiV+/eqFO7lpI0kl/6TeqH8kfvfvCeJideX6zikJk8ShqWLtlIhipBGE6UaanJaNakKdq3a4fWrVqjRvXqKKARNpmxZVTsMOniE8O2PU5v00ba+vIwKQgiJzdHVRqLFi3Ggu8WyjhZkik0AAtRNi2CRkcdhSEDB+PUk0+OAjsLFi7Eo08+Jc+c2BmQz+Ok2IKhoEAnMgrnzf0MN9x0k+TgCIZxIubvmIByh3tms9Erqpm5V1jiNm5K2gP1D62LJx5/HIfUqm38lyhREef4swI7ZuNsFrFrrrwKnTufDTIZxVoWa6GUB2OygKxmn09l0TfeeJPxe7GrM9u1ZbNmqmw7rH49JRUkCVQQwtTpMzBpykvYvGVzVLKKwVDHjh0lYzRr1ixVhjA4YtBGySAezZo1FSu+RfOmaHNa+1KBHV6P4KnPQ+1VLbN4+9/vYfQLz8urKiqIpPv3GIPF3ypb2D/ISOJYYeIgtr/IG8aywjlGkpISVcZNoIiBIA+THDHVQwRZhg4egsPqE2QxuqjjCOzMeBnbtu8oXLgjEQErDAxV6SRPqoodlGKjR1HdOocYgEnThReUxfrok7la4BnUMECnLNZjjzyKY4892r7rEoKRmNvga2WCh3rGM2bOwMiRo1R1x/dsQIIIul/YDb0uvhg1qlfT/PXNN/PxyGNPYMWq1VbK0Mw+xBHefOMNVKtWBdu2bBWzpqxDQbEPyM0NYuKEyXhxzDhbHeYgggjOP+8c+Rqxio4JdTLtn3z6Kbw2axZ278mLzsOaktU4pgpNjC9VYdFDwDDINJ9H5fDMPfMrFanYYT/iuffs2aPzOGCcPwfzjfcX5yhek6Xk6mOs8rCAX3mAHa9A9QKNQVZC3T3iTkljmmosI0u4I3sHFi9ejB9/MEw2I5VJqcWCKABx7rnn4vLLhiGD1TAVrNi58KJLsG69WQOVIrOgBgNR3st+pBK0pD70wP1aY3Jyc5HopzxkRNVXlIosCzCKB+ywP/AQgGKlKFzfDHCNdwQC+uaxXVnxF/BpnFMCom/vS5CZlSXzVQGexUQa+OwVPQiOx1a2EehwvkJvvf02Rtz/P0VICw48VH9IS0XfXhejT9++ei5tTqJVeezgZl54/fVZGDN2DLbv2GnawKYgupzdEbcPv11jhXEC5yw+I+csbsLpsbMvwI7aXx6DYXz+1Rd46pmRAlM1xuyYrF+3Lp59diQy0zPUl5lobduundrafjAqf1fRtox+z1a5jh49Ek0bN9Y4TUlM0nxMf7S/dsXO/ozC/W75/5MniAfsmLWiUJJNfbpIDPXHADuMpSgvw/jGgcNGfsccqkDmXE+5ZDtHObBUSTUmOjj+ON4RRNAXRorfj8RgGHvyc7Bt8xbk5uQhKTUFSenpSAokI9mTQBsd5AbMwGUFIPcWO3ftREpyisZ7cnKK1p/o+C/WKzjfENDhfZGVzfmO5BKaBMvzh4QyezgWefS/wxHk5xeVI41lpRrAKCLfhFrVaqhKlV5uOfl5qizXziDGO9GRFHj+2MpQI6/qqrIKx9SfhqBZrE0PAjslTz0HgZ0KTMnlzBEdBHZ+f2CH6w/nRkPYNft4m+bQXp9zKqscCGIo3+TjPs54RRolk0Iwh/sQ5qMYF7Mi3sWgXENipcJ1De5lbFJaPamcfYPXoirA7NmzjcACCW8FJnnPowo9je35r7jiClXm3HHHHQJyKNXbuPGxUQCK98P9Oyt1vl+4EO++956ktVNTUrQO8TzpaSlo1qQZOnRoj8MbHKZ42CXy5YdpK99FDnCkxNhqW+cJRznrhCRdm20ruXF6c9JSoKDAkF3L8tY8COyY7lKOcFQqHlTS8RHY2CV1kIULf8SOnTuRmpaGBg0OQ2ZGhtQecnN2C9SpklXZ2Gb4zXgw3arYrG+VenLzctXnHUFEygG20suRVKSKYhVXnPoEzyj57dKgOlcxfv4TAAAgAElEQVStU8JU6/at0coWExQV3qUk4yiHa66r+wlHlJNhHFUpq7KxBFH8VgxMteDOHw3sFCHW/H+p2PlTgToVmJgrEBaU8ZU/M7BjpNjad+gQTf6IrZCfL436+x54QPIiBWQYUA0qDCT6/Rg/llJsh5YJBOipnU5kIIBde3LwwgsvYMrUqXaQm0WbAMPFPS5C7169ULNGDWMkRqbAb4vpXSNG4L0P3o8CO5wLuFjXqV0bG9ZvMlJUPq+SO5wgKBmTn09mBCsLzMQUKjDJN1anXNitG7p164b0jHQl2UsFdmyf4SRIGarevS9BWkoKAtK+lEaVFj/q9xMMeOON2fjhh+81CYX5QIC8Tfr37iMpMd4j72nBwgVxK3YKImTveeFLCGD+t99h6GWXR4EdVYuQ4ezzmQ1hKCQ5CE6ZRn7KsBZLO5zZINslKTkJxxzdCDdcfz0OrVPX+ieUXoHlzvlnBHYMa9PcIZ9tQP/+6NGjO+i/YtiJZQM7OTaJ/PHHH+P+++9HfoHxRXLJ/pNOPBHXXXuNfBlknk5gJxzGzJdfk7wgK3bcBpmLaIMGDRSkrVu3TudRRZVlM7Cy5JqrrpT5+g8//ogePXvHBXaMtxKZGcArTFiOG4eNmzZpLZf/gmVgUnLwiCOOwOeff6Zxa4lBUR8smTNSOtBKn6WlJKNdu3aq+hj93HPIzSvKUmKTnnh8S1w2dCgaHd3ISH2FCvDStKmYMnU6Nm3eEvWRoowU2VI8VJlkx0FF5tIu53TGwIEDUK1qlWi1hQF2huPjufPUDnwPAswSEjDirrvRtu1pYrQoICgj3c55hdry1DyeMWM6Jk6aHJViExgRiaBP70vkk5WRnq4x/d3C7/HQvx7BipWrrWRhobbtxHHjccyxjbBl4yYF6Gyf0g4CZgWRAuzenYuXpkyXFBsrEV05tdcTQc+eF+GSnhcL2CFgkpKWii/+8xWefPJJLP55qWFheT0a9+rvlGgssFJ+XhrE+1BAINzGevq9rfAxpfIVA3b4PVaUOGaciWDtk2rsWeBIYBMBfTPuotIG++KxM348fl23Fl5WXgVNO2ZlZOLlaVON/5etsuBmg++ZyeuVq1bihbFj8d777xt2Wsz017rVibhs2FA0POKICgM7AwYNw08/LbFjiBVudGWw2t0lRPBFwJgygl8+S+VKGbj55ptwwgknKLHHvszKFUlxJqeUwhp0r5bzgQHxeE+TJk+JAhKxibiszCzJ17EKj+sFN2hsjEBKgqpo9X6MUgUCPlaOBNWP+/XthR4X9dA6kbMnB8lJiWKm8/vyjisiiVe+Uc5nZW8hSO7mWPYrGr0uW7Yct4+4V9U7Zh4prDrkz82bNcVVlw+TL5HboBCcMf3deNAwBnjnnbfx7OjR2LSJoDv7IeUhPTiheVM88ugjWie4YSbo4hLEO7KzMXXGzFKBnbPO6mi00LkxkcSHR35wc955G6Ofez4qxSayRTiMYxo2xGOPPaprSB7BE0HnzufIINSNGFc9mZ6ehj27dkX9wIycAiuRTBWlZEjchF5Cc3O+zczKxP3/uA/NmjVDxK5hBAx5Py7pXL439ef/9J9ur/HnbzK7NBQHagrnlcJqtWJeO0XKUf8gYMeBNVaG01WtG5keU67s5oziLE/G5mS6JkZ8SgjmRAr0h0QeRlipoUTsKchHgR9IDiQgQJKA1tIwgkwSJjiPQEgJgabXaelp8p2jbGXUzDumDzhwTGthiPcYRm4OgWSfNPPpr8VmVexUSkZeoLp8x2IY8kV+Nux0hlxGrz4igkMIYfmpRU2IY8hKhhBmYjXj4VW4mLtqnljQ58/YrQ8COyW/lYPATgV6azmT9weBnXICHhWo2FGlsSOjqsELc2n8RUJSohLekqS1KjBu3y7wmtJTdq8gKTErdWwqHDivF1oPOOICr8k5kcQqF6TttZ+M01e4j575yst4/4P3JbHpJHONVHUYVatWQ7Wq1URM69WrF0459VTcc889Wk/4d2pakuZxEhh4OBDoy6++xNSp07B+4yakpaYiUWS3AqQmJaFpk6Zo2/Z01Dv0UCu7ZdZu109d9QU9mZWLiKnkdPO8JJoLwtrnmcS68TEy64+p/CyT0HUQ2DFdphzAjvko4wJIMv3npcuwdOlybNyyBTulruJBrVo1RUgn4T0zPc1IoofD2iNSPURkSlW+mMONAftf0Uo1k7sypEsRZETYs6TSGPlX8wwxD1HKA8WSO2M/7/bARb8WSzq3I8pr/I5JkuFBcnxGZhYyMzKtZ2/FyIOxpJeSVgIjtVbxip3iRJcDI8UWZ1IpjYnlHnB/2DfxKnZMUxVrsOj97lsZYwWW5PhfKeeiHf+E5fnEnxfYqVW9Gq684nKZrrkEnGN4r16zBrfcdhuWr1xpyvWZGzfEMBmkd+vaFbl5hr1d0sFNhvNbSEpJUcJm1OjRePf9D2Lka1iFYsCTi7p3V8khk5mG+R8SsPPR3E/kmUNEOxQMIyk5Eb169kTX886PXpZ9mkkalqoykfPtt9/ijdlvajNkjOOYWAeaNmmMgQMHoXnzpsa7o5SKHcorMAnOtqD5dL8+fUyCPt+YkPLw+H1ITUnDxo2bMGkKZZUmmJ5vKSWsLup+wQUYMmiw8R0Jh/Ddgu/w+FPPlCnFppLMYL42jDSn79WnN3Jk7s6NYQQpKUk48sgjZe5+9FENtYhzY0lwS5vbYuzs2Hfj58bUlk0yIOIzHdaggUAu6riK5R1nt/RnBHZcmzs2z9mdOmHY0CE4pHZt9SfzwkrtqQh7vXr+CRMmYMzYcXqPkulRkjyINqecgptvvAHVqhimjVgGiOCVV1/HuIkTsXHjxii7nn1R1Tn5+WbTzEXX3lijRsfghuuvA0uwd2zfgaXLlqJf/0GlAjv16xnwlP5NAg3DEUycPAUTJk9B9s5sIzdok37Md3TqeCaGDBmCeZ/MxYsvvoDdeXna4MceLtnOZ2t4eANcd9116ss33nATduzIjiZGlFRFRH4Nlw8bhpYtWgosJXDx7rvvYeyEiVi5arVOzc8S9DzuuOPkC0afjrzcnArrVbC8mMAog1cGogItvT7cfMut+Gjup9HHce976OBBqvAhKMMkbZmsIj6Vz4dVK1dh1KhR+OjjjwVCMEjhQfnFoYMHolevS1QhSLbSsmW/YMQ/7sOSn5YKNCLxSUmk36oc7r/3Hpzd+SwEcw2jtqyEt57DD6xfvwkvPD8Gb739b4HmHNtsLPatKy4fiu4XdJPnCscoqwRz8vIw++05mmM2bNykeYAyBAX03GH8Tp8Ay3whG82APvyMmRNkou7itwoCO0xptTn1VNStW0cbFZ7PSEyaa7MxyBLLDxbg55+XYvGSJbYys3D4xZVis8COvEcKDMBdKTMLr0yfZqoYBZS4oMwYz3PsU0JzxIi7VcotA1LLhjvqyCM1f59y0kkVBnbuuOtevPf+e9E+x80ivcmogU0AUn5wMYfZiLrJpuwKypyc3TjiiMONTxv7rQXD3NyhcvTS1lcBvaUDO5RjYMVinz59ccopp5jNmiRDTWC/J3ePJOY+nfe5vG3IFiMAQmIAZUUPqVUVf/vb33DSySdrbqTZKg95OOldVCzodr2B32cVFgEdrnf8OzMzS94xH8z9VAA713RXkcrvkczQs0d3SfrpWRICkpITmMkYQYBbQP3wq6++wsOP/Atr1qxVeT/PT4pH1awMjJ8wXhWVmzdtli+Xm8PiATtnn30WggUmPjFguk/z5ajnn8f0mTPVhtFKz0hEuue33HKzqs60gQmHMGzYUCxZ8rMSu45AULNmTZx91lno0vnsaCUx+wTBIdPnS2HlFel3hvHG8cmBp3az3+M8sD9AXKmdcF9+8YfG3vtyg/8/P1Peih1TrBgbRP0BwA5flQMjfF7FvRwfTopYySiVp9g9qJNxtZryET8TGYC/IALWsWiMEPiQx50HHsbB3ggKkgmG+ODJDRrvzCS//j0xx5EpvMjNzceWLVuQkZGBhIREqwkfOyfuvd8luM7RnJuTo7WZlZn8Ptd/rdG22s9VzRSC2vbB3e7aPl80aWc90pSws8x2xXnWHNuRiuwFTAWPzOTN/CKpTSvnwn8vqWrnzzhKDgI7Jb+Vg8BOBXprOdepg8DO7w/scL5UNQ5VCOT7ZZPWVs6TcT49ariXW79+o+ZjxraVKlVB7Vo1UbVKZZGUOMfSM5m+ZlwjlOMi6K19kwUwQqzqNlJp/Bxj3uhRjKDlCAOl9TLKpk2fOQMff/KJIcxaIpOTBW3atLnm20WLfgRzAoxrSRCm/DZ9cpJTEhUb82BMx+fn/ufnpUsxb96n2LJ1q56JpLc9u3eJIHXC8cfj5JNORv36hxoiMedz3rdVzBGpj+QtVpW631k1BSchzvg/McHkLsw+l/7RJEuzut20S5lx5EFgR++sIsAOq/8J5DCnsvyXlVi7br18dbmnZf8gsY7vuXpVeh2TpFeAjIxM1KhZU6orqnjJz1MVlwi/1j+JexWed/u2bdpPmXcLZGVliUjPai8H9ETzocxFMI/IfUQJndzNfUYJwVyL5DPmICUBSN9b64lbqCJkQBzzR9kO7cesuAESAomqUCIRkb6DZptvkxblnM7/W8COi4f//wE7RRbLg8COkQwwokpi2u7Zg7HjJ2DcpMnRrmvIzxE0b95CSdKGR/6eHjvVccVlw3DmmWeaxFfUjMsjT5m/33QTFnz/vWFBO4JfBLjwgq645cabyvTY0QaMbHSiy/Dg/Q8+wPgJE/DTUiZHCfqYjQwX3ysuuwwd2rdHYgI9Mgpk1Mxf3zXibnwybx5yWZXi9yBSYICNW266Ge1OPz1aYmp0VU1JH31vqFc6ZtwYedTwMObkESVLBw0ahC5dOss0udSKHbcvBJQwprF2gFU6vDd/QJMdZRhYNkiJudffmIWHH/6X8edxiVYAnTuehWFDhqBa9apKhH23YIGAnbKk2JjDZ3IrJT0NO7N34eprr8X3ixYZWTs2igeoXbsWhg0dqmQQN3K5e3KMmRoDlajPxN6zoZJbTMIzIap37ZN0BcEP9c0yQCF3tj8jsMOgwyWWuZs97phGGDJkEFqfcGKh1EQZbMhASgpW/LICDz/8ML744gv4ExKjARUTome0b4/r/naNpC4M2zwig+8ZM1/BhEmTsGnz5kIgiIudXcCU8KbOr9eLJk0aY/CggTj1lFMk+cOkPcfYeRdcVCaw46H7tQankbp67vkX8NL06ZLa0Mu3ax8BpA7t22H4rcOxKztboMU7H35oPWdMFQCDQ/YBBrZk9vTv0wftO7QXO/7W227Dli3bTLLD6sEzNcjKvMuGDlNSn4EwPaAWLVqEhx99XOwSV7JOPg/Zp2zDY445Bn5vxRO/DITZz5lMZrUB25PAzk233iaPIQM+899NwvOU1q3w9+uvw6GH1JGkFZPXpR1Kxkp273M8/vjjWL3mVwF1TsYsIy0Nlw8bigsuOF8gT2JSknxq7vvnA/jsiy9NQMLAynp9db+gKy69tJ+q3uhfVBaoxN+FPWF8/Z9vMXr0C/hx0RJVt7BKQmwaL3DTjdfjnLM6C6TSmOffgQB27MzGK6+8ho8+/BArVq40c12Q4CHkA2aqDiiDxuA8QeAD38eixYtNSTUrMfNMdV9FpNiqZGbgmmuuRbt2bW2Cj3IFlDEwwJQhCkdUvcZx8drrryEnx26ObPRWFrDz5pw5GDtuHNasW8uH0EaOCXt6uU2bPCHKvBOoIAApX33fn5Agiby7R9yNZbY/Gn8p/C973wEnZXWu/07dxsLSy9JRgUgREEWwoYgtCooiIGBPjCXJvblJ7MZEk2hyc//3GjVGjQoiCnYRGyCCIE2R3ov0zva+M3+f5z3nm29nd2d2FzcgzPjzt8vOzFfOOd8573mf8kqHDu05fw8ZPLjOwM4zzz7POlks5Cq6wcJzgLp0DzxwP637bEKulvEnx5ElJaQkJ0uoDKo39bZWUkT1rKJ4VmzKWBS577775IrLL+cajP4iWF1SKilpyWSZb9iwXp574V/y4YefGDaexigpQa9cNOQiAhNIXKJwp7V3c9uo1faeuR77/FIMAkcgQNUQEou4Z8yXW7/dJhMmvybvvvuuYyNo7SP79esnd9+JWmcnGSs31PFTkzjOa1jDuKHxyLZt38rjf3lCVqxYRcCKvurYrH5nI/jYY79nzIO5HM+4xj3euFZsl1x6sZSWlqgdp6jlExIL/+///le+XLRI61+ZXR0+c+tNN8qIEdfQLpIJaAlxfvxg2nSC5B6v9jPqnw0ZcqH86hc/59yF9R/3gLXZ2mrgPqPrbLjbHmNHlalIgpQz0QwAljYPqDsUVdi9Lv1Wp+/UMmFWp3MkvlTrFqgJsMN5zfqsuwrY6smOBrCjz7uyhm0kqnsTgDxYxwtLSmg/COAVwDiKTNvnJkRwKiwexNGl5eIDOOvxMYZH7B5MCUsIjxwZsR4Jl4JU46OFYhFsX4MKgCDhBbu2/fv389nFs0b2Kmxuqql1ibjD1rNBbR6sbVCcKrCjNRGUYa3EhYpJEFUJxn/Z4t+mHpopBm7tVTgPGEUTYyrOKX4Dikdq6zixfk1OGf+i6u0T8S6vPtV8tSBl19v9V3fgBLBThyav5TqVAHbqH9jBfEn1oHF+UeIO9nZhxjYHs7LkwP6DJPQC1EHe59tvtymRF3v08jKSLOHQ0qxpMwGBpnXr1tKkaRPWPk5KCjJmRD4E6wRiJMRjSI5DPR/9chMbYhHkAX6ADPb+tA/o2oFcH8hFJPGBEJymlt2t27SWk7qcJFu3bpW9+/bRIYKW1yYXg3Nwn1dSIvl5eVxvQB5KA6jTqBHJlDu2b5f0tFS5eOhQueiiodKyZQslQpo1mil0UydHE/jljC+Rv8rJzuFP/Bv7LexPu5/SVRo3bsy9o826E1gzilir5qzyCUsAO2yW2gA7GOMoaQEFMZRe23bskA3rN8r2Xbu4l4aKC3ECAD7YUDfOaMQxgJxd48YZktk2UxqkpzvOKbBs1TpSqDtVIgW5hVJQkE9QB8eAkwz6E84uA88aIGee3s8h9WuO11WzJwYfmmMT+ye4BsEpqVitZnFdODeeAfuMRGKZSFyDeAeKO+xZsB/EXhQAFn7S7pwKPEuMjKy2zrwbo6Z4fQM7leaF78WK7Qek2Kk4+SWAnWMN2EGxZFjVgCVAlpZrxGJyePLpZ+S9D6Zp4XeTLMNn2rdtK3ffcaecc+6g6iMoAjshKm2wuMHy6JMZMyS/sMBYAOii3b1bV/nlz38hPXv0lFC5JmeUUeCR3/3+Efl87lwFdlAkDMz675Idv3voYbls6MWOD6m9CCtHBJPj/Q+myX//93+rJZBPkz9Izo0ZPZrWahnpWtAYaDMmi3vuv4/Mb2zwcI/WSQrJyJtuupE+9WgTLKYsMA9knGBPucyYOUv+9PifpZg2cMp4Q3rs0qEXsz4JFAw4qLViiwfskBXBdvDIk089Ja/Cvs7Sbz1CWzjUZRg/dpx0bNeerAoNOlQ6W23Ajxopplg1EmEIaODBiaQvk3Y1yMUfi8AOAiEGMIaxmJaSLJddeomMvf56adGihWmO6rZiHikNheX1Ka+zBhQWTbC+baIfEtgxo0bLyGuu1iLtYDkyuSAy9c23COxgAcbLJmRt+2P+A9OiV88eMmbUdXLhkCGSk5MjeXm50qJZM9m2bbsMu3pkTGCHZW8guEBwW1YuTz71tLzx9ttM+AeCflW0hMIMRC+9+BKOt+bNmsmmTZvkf595hkCVVXIx2VdSwuAWheWHXjCYQeaKFSvkib/8RTZs3GwY8urNhOtv1aI5rdiQ5IWnK15Z2Vny+8f+JF8uWOgkIADG4vM33DBexo+/QYxrSR12WKpAYYKECQ4dlKjb8pt77qUVm1UWEMiA7WGDBnLzLTfKsCuuINMpnmJnz/4D8tprk1lgvRgyYJsAEZFup5zMOREqj5LiIj4jZeVheeYf/5R33ntfCgrzuWHAC3MELB5vufVmufLyHzNwiplA9Yjs3LNTJk+eIp98PEMKCop1LMFyyeeVLp07yi9/frf069NXk/xklmldo6SUZAmXhtmvy5Ytk+UrV5DBhU0N3sc8lpqaIm3btpXevU+jKgwB3aOPPia7du22+F+dgR1spx55+GG5/PLL1WvZKHUssBf2ag0w1Jt68cWXZMobb9Diyy4q6Kt4wM6LL78kO3GtZmOD4zVt3ETemvqaJvkBdhgbAawTmLfwgkXdE088LuvWreczQt9hj0c6dOhAYOeC886rM7CzbMUa+eUvfuGyRVOFEuwW8ffTevZwxnhFRrv+OdYG0BdQWAj3xVpY+QW6Dps1MJZ6sibADlaEhx96UIZcOMTs0ZTRjXMUFuVJaloDbpTfeftdefKpZ2gNFEzCBqNY/J4Q/bqfe/45SUtNI7CD5KWdS2I/Y7Efe4xVPCtgZmE+wrwEi7fVq1cLauy8+d40YxGkG220NzabI0eOlGtGXCXJQYBrCtZgPVZGp36uzKhVCgoKCbjMnDmL45VAGcZsOCxnnnm63HbrrdKrVy8pLiziuoH1D0zLV1+fUq0V28WXDOXGGJYIKHaOuGja9OlU7O7as7cCDAcrxd899ADPgbmRDLiATz795FN59NFHOWcDsLXPUpdOneSh++6R7t27837QLpgTlHmnqkiqBKt5KRDsY7ylKj1NMmPhQL8lFDt1WoqO2y/FBHa4uOmt2885Px2A4SgAO4bHYlV8eN7x3ALoRwJk/8GDcigrW/IL8qlaReIuPb0hEwaIzZICALOTxBdEMsErQZApEEF4fLT/DEuJBMQnAVMbFDUKk5KTSALDXFPg0eLbWHcKC4tk/779nJeSk1MkyGK/lQPoiIIzUrcB8wbWs/yCAtqOqE2iJQi4lFG29oFJ8LkWmgpLA+2DYMVmnneHRWssiFlvKKRkFHyOIHc52PCI+5P4NyrUWWxb4z4lINqBcGzCGAlgp+rpKQHs1GHaTgA7tW+02rRZHazYMG8xtsOe22WpDivLrJwc2blvH9WPiJ2hXsjKypbly5eTeAjyJPdPxsXEgh1UEqC2rN/HmqjID8DZA/umVq1aS9OmTSU1LVXKrC25Q2iI1G5VxWP1cyJcE3bt2SXz530pX8ybxxrMyD2VloBY5ZdAUoC2ua1btWLMuX7Del5HWloDJuNLS0OSk51tSARaE5ekXEPGxZ4UhADYVRcW5MuPunenOhyxI22Sy0OsyQZAAJbjBw8eIHCUdTiLVtcgPyIBb4m+6HirZEpLCtLK9/TTT5fMtm1JYqoYd8ZYCxLAjtnz1fxRUvVKuaCmN/ptz959smbtelmzbh1JY9jfI3YBgQRjs6iwQPbt3UsyRnqDdElLb8CxoMphBSOtjR7W+XVr1hHMwdqPeAh9juOdemoPGXBmf+mY2Zr/tpa2dlzbvWzF3tYAzP6NtVkR80QPiSoWIKvUsQcAqZEuFSaPAOILLeYALDHfFVHrWDCnAph+QgI7McZVLBZoDIJoxSRFFR3HRIN+yjl79NxXI9KR/Xa8WDJeVOdug9osQDV/Jmv4Sb1QskJN0KyL1b9JsVNcKtM/+lCe+OtfyEyzTDdcVdvWreT2n9wmgy+4QFndkO+bRRTX+PkXX8iTTz9Nqyna79gC0qGwDDprgNx/373cNIEVYVF9d6MA2MHmZfGSJUyAr127TtUApm9TU5Jl0KCBctcdd0hmm0xancHbFAuWKnYA7MyR4tIyCST5mezENT54/wMy5PzBxjJAr9t6UGsCJCTvf/CB/PUvfyVtGck+q9q55JJL5MYbxktm61ZsCzD20DcAduZ9Od/Yo4hAKIHjjrt+rNx8842SHEwyRcJRM6WMtQfADEQtk48/nSHPvfCCjnzjV40E2pWXXy4/ueUWadKkMY+FZOz//N/fZc2atfpZM4ZxrjenTGENF5wYyem8wgLKYj/65BP58xOPcyNpJcRowMzMTLl+1Ggu6A3TGxqWn9ZCqvQyoBCKtmIyBRuD9UmSk8kGAYuE/Qdrp+peVsUU9RDjzyjq98xzz8vX3yyrwDJvkpEhjzz0kJzRrz8txaqbexC03X7X3VSHKWtRk+ZNGjeSUSNHydjrx3BeYcKWXhtQlXjkpQkvy7PPPe98B5ce8HslXB6Sjh07UGmFBHeqKfzu2DgZQM9ucjd9u52JYfQL6+eYcYbAsEuXLvLzu+5irZniQk28qs2Fh/Y7E16ZRG9UjCHrW8pkLZRRgYB073oK7XfOOvNMgmhIYKageKPXJ5s2b5aRo8cZSSr1s/RO7dO7l/z6V7+mrNoLH1I8uB4UUSyS/33y7/Lu++/rOENC3zBE8PPG8TfIqJEjGQTARmz7vn1y7733yrr16wwTVFjH4pKLL5H//M//YAIDCVYoQJ566mlZuGixSYrr84Sxgj746a0/kR9ffrkmIOA1HwrLixMmytQ33mTQAGCRNSckLC2at5Bf/epXMuD0PmTMEszW6MXtUOUURUJSBowhJB4xlyC5wHZgG5arHzCZpQH59T33ODV2kLPAPOJHO5Rrsvant/2ENoX0nDUJUZ7bJPpxjZAlfz5vvrwycaLs2LGD7cokK0ACj1AJeOvNN0rnTp0I7CDJDmuqaR9MZ8J3x84dDNL9AR/HGY550ZALqGoCW4qMWMN6Yf8oysDP5Rfmy5x5c+XFFyfIzh27EIJxHUC7or0vv+RiGT/uemnVspUWLYSVHxR1BkjyiQY/WnARrJiQ5OXnUbmDoK5hgwhzB+MPG5xf/+Y3kpuTyzYtBdAOxU6vnvKTW2+Vfn37qErPKKLQRQcOHpL7779fVqxaZeYoZcwFvR7542OPkQSQnw/bLlWv2GRRqQHl8SxMmDBR3nzrbZ1JCJrp5GGBHbWGMUwBfsYrH0xH+yqwQ8UOEuhenzRr0lQmT5ogKakpvHZaBJokFMYMEug2GVIAACAASURBVHir1q6TP/z+97J7z17i4VoYNSRdu57C+zzrzDMcYOvxJ/4i733wgVmTjRLVI3LLTTfJmJGjaFmG/iB4R+DeI8OGXUl2G5NdGIusW+CV8887V355912SmpqmCUbDtOYUySQbOUfaDFCVlJWyvgI2frRaAHsc/QKAwh+QEOrXJKFQqXogx1R/GSs2HD+/sFBefXWyvDRhgrnPMJ9/PEYPP/SwDD7/fC2eycKyJUYVBPCgWIJJKTJjxiz545+foOwfzDEwHn2ecmnbto1MemUSVSQY6xZwYAAeK/6qKtDnFKakDS1wW0LFK0BuxAjbtm2TDz/8UN7/4EMJmbFF0EOgSAvKeeedx8KyLVs0l1CZ2mta21EALZqMNNMMgBefn+MJnuTY3BIQhK1HCEC4yA03jJVR141iEVr6mfv9tLiYPPUNeenlCWbs6m2CyIK59eKLh3J8lZfquNuxc6e88OK/ZP6CLwko6Rqg6p9up5wif3z0D9KyRUuOdV6r3y87d+6Q3/zmt1QmMQFrLD/TUlPk8osvkhFXj6BNHDZuNrGhsbWxV1OvJF4X5m6AcIzB0G9QPwUDzvwA4AwbeDJAo5PONdiMxQxw48Xnri/H3HPUMIo+Jj9WizYwk0DNb6O2x675kc20HPUAu4AcZ6l2qXSqBHbM/M6vujbaTArY7xqik34ksheyv1f4rE6ZzsuSzSqCUDr2+TwZ4GP79u2yZMkSJkLwHCJZdjjrsADcRWIKiTCsy0EJUoEbSAtKcoMUMp3TklOlQXpDadS4iTRt0UJaNMqQzKbNxBvwS36oRMIBjyRhj1BcSvAHczXm0aKiYs4XGRmNOI9pna9I/FzRklMnJqzX+AlmK+ZjxD2I3anMq7BvjnjAO+uHR2sc2HGkAIy2A+ZSHAuxPPZpiMfwO5KesBRC3I85HfMp5ozCwgL+G20CJvmAAQOYNEJyyF4H50uHfVzPg7GWY9f98ZjLEC+7fq69fo56BA3hfm7iXNwPdT6Ot2TFSrbHbVlXwrLqz1Y8e+W8vuv9Ko9Vi/fjXmyFxTUmyKBPQD2N1prk1SrcdsXEcDxpg927OZdvLNlAHkN94607dsihQ4cY/3Tu3EUyMhrLrl275Ouvv1ZXA1qhG8tNE5IT1EZsDfcVo5TEXIi/tWzZUnr27CFdu3aV1OQUjRkprdY4kG4PJg6zJOKqugp5BRACsDeb/dnnzH/hOmFTDWJBUnJACgoLGHdiPQHQ36VzF9rvpySnyP79h6hAstdq65qqdaaSHEEIwF4FzhsXDD6f4BTOsXbNWlosYw0EiZTWW2YPzZjZxMru6+bewNZoKQU50Sfdu3eTwecPllNOOYU5CxCYobCvTY2dSqMuKgatjbIl7giOM9fHUtjZfUOsxw7Eqepe0c+XEhqV+KLrqHuVihzH/gZrNSWg+9lfO3buklVr1tDOHH0P2zTmRTzCPsU+En2EtRz7d+Tz0tJSOTYA5mEvg9wegEvU3+XYKykhiRdxA/ZT6NdTTj5JyooL2PcYl9ySezz8PSWlipyuuWD9EflHBUUO3zKfiNXBbBIT57hyBEgQ45mrsPe1VoguS8SqSJQV+idef8V9372gVtCHVxoG/xYrttqsCZU+W5OJ+ohOUIsvH6EyqWIn1+PiFu+WzCJPmxDDzrXJTjyEL02cKC+9Molj3AgP+Hu/fn3l7rvvZuHnuhYih26kuLRUpn/4ofz5L0+YbYfunpAIBtsc7PSLLhrCu1D1CiR2sBzzy+GcHPnf/3tSZs2axURbediwucxCMXTweXLuuefKmWeeyU0BVSx4eYTgx4GDh2XBgoUy7YNpsnbdWmVYe1CAvVy84ZB0bJsp48aNkyEXXaRWLMYXHhMDjvTQww/L3LlzpbQUdWQ04Q67NtjLXDT4fAVmyNy2Pqzl3NgcOpwlU956WyZNmhRR5Ri/+uHDh8n468dI27aZihiTCR6S+x64XxYsXMiiqJ6AR8rLwpKSEpQx142ScWPHstZDfg4SX0EpKdONGQCjufPmy2tTpsia1Wt4fQZ3kOSkgFx/3SgZP24cky6YiMC0/58n/y7r12/U4IK7P9g9eKgWgXVQWXkxJ+Dc3HwFePLy5LHH/ihz537BtoMeB+AFEkht27SREVcPpwVXkyZNTIDH7ZgDeuE8CBww1j6bPUcOH85ifYj2HdoRKCNburyECwekwtUuXobth40gk8G6m+d9rFy5Uv7xz+dk6fIVka+HQ9I4I0MeArBzRn/Wj6hOEoQE1s233y7rN2zgYVE7BOOzMYCd0aNl1MjrmMCPCeyYM+tndM2AZd3YsdfL2QPPYv0mW3NEmQHCekxIKP5r4qtk+lg/W6vWQkFr1J+6/bZbyArCBVBRZoLlN954U15+ZRJZonZxo5FRWLgwgtX/4H33UgKOBANett/R92DRXHntSH0ewc4WPBtlctppveW3v/411VgCpiXVOUH6r/7jH/+gdy+T5QAlpFwr8ISFCoKhFw2hpJsjyyO04kJBRgAJyclBOefcc+XOO+6gVRef9VBINm7cKP98/gVZsGABxwECUJsMhE0SFDtQuvm8HiYPMU9s2bZN/v7M0/LVkq8Y7GFIEPAw7JLf3f9b6dixI4NlvMh0NW1HFr4/wGTEnj17ZNHChWSiYFy2QV0kJk8ANlYE8n577z0yZ948zqM+nwIGaGuCO3ge2rWlfWX3k7sQ3ALwYAujo90PHDggixYvkWdfeIkBEln8AHXMdYF9e9cdt8vQIapg5Ag3IDySI3/645/ki4ULpbDI1G1ymFteOWvAALn55pulU7uWHCt2jlcbqFLK6BcuXiKvTJ7Ce3ZAQBYv9rE/7vzZT+WCwefFW1Gqft/EWQAdAAQBCMN8c9/99zPIx7ONuQlj5bTeveTWmxXYYdIZ7H6wdb0+2b9/n9x7//2yds069icTykh8e0JUGpw14Cx6+jo11MxagLGGtobi7ZVXX5WpU6Y61pGsXyBhAuqoAUWQALZYmLvRvj6vvPPeezLh5QlUd7LGjqmTg4TTG5MncS60yW0EpuidnNxcQS24KW+9Ix988IFhLEcwB9SWuf2ntxEgZWItHKZlJj6LF/6NZgOZYNz118voa0dKg7QGWswS/RLwE+ifjLpWEycKLXQCQUfN16Rxhlw0+FyqJ3v27Km2Ngi6QTTgWqbKPiTVAehsWL+eCUioOPr27au1Deq86baZWPVmnjR5skyCZRxYVBi3IZEkv1fuueceueKKK6g4sus7genyUm6IQdqY+Mqr8uY770h+fiHBIFw3lC2dO3eQlydM4AaYdXaMDZ5d46tfLFzLgFFY4UFFv2HDml9QxP7DZmPLtm9l7hdfyJcLvqQVJAYoxgtULspADzEGuuXmm2XgANRKwmQZY5sHa6XyENVrsJh88u9Py5KvvuJ6XQyg1ueRstJy2hrAju3KK66QTu07sM8AML06dSr72s7T+DvmpPHjx8vFsKwtL+Pz9NXSpQSiVqxaKYVFxVrPz4e4ISQZjdIJBF3x4x8z4Qu1L+aZEmMvAIXPSy+9zKKhaNOSMgWwWjRtzL4aOnSotGuTqUkJA4bRmgBWjrAhLCsl6xIJg5WrVslFQy+SH3XtyucKMRY2g7D2s6pTEkLcm+pKsXXt1fRuFp0JBeo2b/2AvxXTjifqvqpTyFQbb9VjUjr6Wqq6tkpKHZPdqrihjlbtaEyoZAa7FYj63d5wVaCRixwYDSQ55zW2PEiC4CR4Fj+dOVM2bNggjRo1JskBSQ3EFlj/LBPZxl7O6V3FggkgeTyMXRCvgK2M/YyNV0j2gcLd1Hmz1jYk65mkiI0pq0s4UITs6uwIU1XXCqh+Iv0QiT1cM6lJ7uh7tJ4uKyczHSpekMYwt1pGrmV5c50zxZLdCRj3uMO9jrhqmJx//mC2G4D8oF9JJwCwtQbgsf+KBnlq83zW9u7iJhpre8AYn690X/GOXY9zR7xTH+n7tWnXyv1dm2/X7krjjaWYoFK8vFq892NdqqmVVbu7+Z4+XZPrru4zjIuVDFjty9g7g9CGz4LEgj3v1u3bZPvOHbJ3z17Gvo0aNaTVGuZu1NJZvmwZ807YH9o9P/YmyHU4e3yrijZ7P0sSwufsfIncC/Zydg9pf+fezeQQKhAUzI1wPSHBTFWaINeAJKi1P9XCCusGbd/KygmuI1cBm3/UbT5wcD+BH03cK2GIRD4qJGAxGmQ9Hqh8kPRHYn8vgK6tWzl/27UF65VjE+oileM4VqFB1TtsRJGXc/boId73KSedJD++7HJp3ryplBarXb9jZcN7jXoCoxQ7lZ+ZeOBo9UNBs0fVjxU6EcQY1vGAnarUtjV9SshbNTWM8BOEQ5L/jKsAiGf25cwThjXBVBUsXKt7mXws8po5efm0aFu1Zq1sBYmlrFxSggFp376dtG/fnmNy0aKFsnfvPo4J7Es7derkjAcdFzixthTGAfbb69et41jDeAdYCNCne7fu0iAVtW5cZBUTA9o4wsF2XEBOTcF1kuDclrpRnVcRDDP5e5fqz00Scg9F3TNWMTZd7esQvKtpc33f9aaLpFTVVxLATk2fFHzueAF2zEYHA04nZtQk0MK4SLaj+PpLr7zikBdY/NIj3Fz87I6fSbeTT7YE9tq0nl1ipNgodh7/y1+Y2POAfWbqBbRp1YJF5ocMGcLEhJ5bNzgAAwLJyTJj5kz55z+fk23bt9GiyhZjx4JRVlwkp5x8ChlfkIFiocEigUVpx46dMnv256wrgyQq60vgYRa1BkkNBuTKyy6TsePGEQDQDUXAYaT7vit4fP8DD8icOXNYN8e+kFREnZzzzj3PmU01/6NFVDFBIdmCIvO2qL3er3DzdPNNN8nwYVdIo/QGTJAwk/Rd3zz40IMy/8svWYcipM5eRLwHn3e+XHzRUHqasjZBaoqEPWHZs2e3bN68hSqH5StW0B9TUXqVm6A2yU9vvY3ftx7XS5Yslief/gdrk6iHpA50nG7ya5OlY4eOUlpaqHZpxmIG7f3VV1/L448/IXv376dSBQEA1lgEDM2bNZXzzj2XBbKhGNBaBWBgKOgFFvaqVavlq6+WyOJFS/jdMdePkauGDyPYAHZfSqpNAlW/gVN/blOrgHVjFKTDva1atUqe+edz8tU3y8wcq4AV2swCO0gUVseeQ1vc/atf8T7tAokrQXIeRezHjB4jHlpNVK3Y0YK5muznwqJkTh6refNmMvj881ikHExoHBObVbA7UWAboNSmrduc8YX2s8BOjx495IZxY+X0fn0YIGEcqVICgZlP3nrzTdbH2n/wEL8Ppj9Y9xjHvXv3lltuuVm6dulCeyMksa2aTJmoCuxcNWpMRJliyA6n9e4pv/6vX0unDh0EJZOQYMfyijpAzz3/POXdytzB5hvghC7V991zj1x04WBlpWIMBAOcY2bOnCHvvf8+LdiQoOzWtStVRgjucL87d+6Sf/zzn/Lpp1oknu1MazUwnqC0uJG2dlDYkYGCuk5lpfLGW2/JG1PfIFCBYJMMI5PoP7lzRzm9Xz8ZOGggz8vxYgAxBCTZuXmyedMm+eyzz+SrJYs5dkePHk2vYCoAjYe/W6FlgR0exwDhCuyoQgMjrHXrlnLZJZfQhgvyevQbVAF4VsHkgopl5559mri1xTjDQuDs7LPPlnFjRsvJJ3VmuxD4dVQGHrb7k888Qx9cTKY2OEfrw9IEgNo1V18pmZltqKiDX2x2dhZZVAsXLZJ169dLdi48bhXgQ/IaLwRhFw+9WK4dcZVkZrauwzyv4x9tzwQ2VBm+AJO+AHZUUabxHJ411NiBFdXp/foqmE7QVmFXADv3P/ggbc20YGnYsbD6618flzP6n8GToT8Z6Nt6AGTdlEtWdra8PPEVjgs+y1Qw6royfvw4ufnGmyQ5SWt8qY0goEmPoMbOxFcmyq6duxQMMUoNPK+PPfIIx7QC/7oxgjc0xh2SWtM+/IjrBxhltBcoL6c1w1VXDZfRo66TBmkpfFZwHX/68+MybRpAIL1fnifglxvGj5cx116nqjEk6MvLuT40adZcVqxYKU899RRtDWnVaZ5ljJ+0lCTWlBp41lnSo2cPad68BYEQgJNgTQNQw/r3zdKlMmf257JlyxY5+5yzqS6DIqZWKmb3yDAbegCHUOwA1Jkw8RUtmIrEH5KFwaCMHzee4xpzDuYl+0LXIfEPO79333tfli79hu2BDQmt4YI+3tO9995H4CuJwJpwvaBSqwrbIefgZiziGWLxVqrS/FQsQgEE6zywyLA+Hzp8mDFF2Ky5VJyUKwhUUlgkrVu3kmFXXiFXD7+K5IrCogLxGkvIKh+UsEfr98CrWUQ+/3yOPP/CC7L1260KvIW1LhTmNYwnMCUHnHEGrQlS0lJl1uzPZfr06WwbnQs9BOZhQQggdPu2bSx0i6QxnitF1RVkRl+CeDLsx1fI2LFjpUXz5oJy7VAgc+0UkSZNmsr8+fNosbp8+Qq2KedxKtS8BIL69ukjQ4deJCd17sJNvzIqlRCDewMZYeHiRTL3i7m0oLr8ssu5TjVp3FiTsmYudpIZJVBp6VxjJuGohEoC2KnLpBsv2ec+5okE7FiljVu14866VAsa1QDY0SRKmCoXWKVt3LRJPpj+gSSnpErHjp0IeALgwLqP2A5zDGM3s05VmEJdTGb83VrTAOgACQTzNr6HucixNzRkDvzbAjs2SWaTg9FjiSA/LZJtwsCo7qwNCRcBjb0tyKQ/AfooW1TVz/oM42/cHxhwHIB0YXER51jEEvif5zTxgMZLmiC054j+2fPU7jJu/Hhp2qQp456kgI+JVMRiJH78AF4JYCcyv9eXUqm+h0FtoJkEsGPj/hp4qNdHx9UzsAMyktr0ar1NxEmwvMW+ed+B/cz1NMrIoKUZ4n/sdUGQgxMGck8gGmMetOC+BeQR2zG+ZFykVr5Uq5v8kwXIQRpgDGvmTXzHqmhsc7qB/Iq/g6ht0HyAM9Yi3zWfq0WmrgVYcwryC0w+CipM7GNUtY//dL1huXnm4TAv4zO2Zi5zC8wbKQiG/3E/AGjwWVtnDn9Du+Hv+GnXRrRFeno6j4e9AT7fuFEjOWfQ2dK372kkneJ+Ksb9CWCHays31joi7PrNeMHYlFUFOLn3fcjhVPeycQD2k1AIr9+0WdZt2CB79x3g+uyREC3ZkGPp1r0bFcCTJ08m4QVE2Z/e/lOjvI3UtyFh0+xXsBf66quvZO7nn0t2To6sW7uW6i/s80/t3lUyGqZXcJ1QzoBxJzAKMsIuhkzgADtxJvIIsONSw7gairFPheVMD2jPX1WM5Y5prEtIVe16pMCO2tRGLjYB7NRmcTlOgB1Oy6ZmgGMdYhIeWIhenDCBrH+dFUw9dCp2+shdd97Fmg/Gmag2raefDQvZ5Z/M+JSFhFUhqMlnXFe7dm3kjtt/KoMHD+bHodRB0gweoyyMFQ5JQWGRvPXW2zL1zTeocMDmAskfLArWAgXfxaKH5CiGO94DwsxFycxg9Ok0iDGSHGf26ys3jx9P9rJtFyLdsOHRrLU88OCD8sUXUOyYwuDG5gxS2QbpjSpIkJFAIrBTUsJkB+SoZE6jGUwRvvbt2stPbrtNzj1nEJOLSIBiQ4V7uv+B+8kcZuEv0pYVhgcYhJolAHXy8/K1oLmUMyigdz8nSEgHbeHiUklLS5Yhgy+Q8dePZdBhJ/sVK1fK/z31tKxctZrtbZP9SCxOeuUVMoMhakJAgzWhYaNGtFGCVBjqkFcnT5asvHxH6miJkfALx6LcrHlztVRITxcUGYdPK+xigMqz/odJiJ98Uhe59dZbZNDAgWbBV5AxOQmqlKqHmZ3IENgwGCLrWy2DsIF+9oV/qRUbAgoAl+FyqogefPBB6XtaHwIUFdkekfOgf372i1/IsmXLOXHjfpDdxT2NGnWdjL1+LGsWxVLssD1RXwBghAGhyIxhQcQQ2fFqyYH+VmUawEuOLeNLCka7rdWAhfKq4cPl6uHDJSmowRICS2uniO9MnTJFJr02RfYeOOAABUlJAenVs5dce+01ci4SqmYh5PNlba+MPRdYNsNHjjJyXQ0KELzBiu03v/mNdOzQQUIoCg6QobxcVq5cxSTlkq+Xso1Qhwr+rASyvmveR373sJx37jkcH5CSF5QU8ZlDjQwLrmJsIPlhphueE/Zbz//rX/Leu++zLdRKSu17MEbHjFLlWYO0VAXM0J5JSVTtQJmBQpFQgiHgxLjAc4EBjLZq2qwZfeibNmnC4BXnQyJi85ZvaUvE5AOSrF6vnNa7t9x8803Su3cv9n91ih19qJ3HAI5ZDrEEdYCwEUhKDtLeyuAZnFOKafmGxtL+x1yDeQPj+eSTTpJRo0ZR3ZWSrOMEc5jDzDJJlBcmTKBtGBI/uF8E3xp0A9wJSHlZiSNnVvsrTciyQCU+Z54vgjphjMuA9O/fX2688UY5tXs3Bfnq9DKWlGCiYcz4ArJ6zWr5zW9/K4cOHeYcBS0HTt+nVy8CO31O622AujAVVIjoD+zfL/fce6+sXrMuEsB5RKAt+dvf/iqnn95fyQmuiQLj0xZLRKIewM5bb73l2FKhyaH2umH8OAIotB1jUXfUTPNLyOtjrZKXXnpJdu7cyavEOLGqCdrVmLbE+CJJoqyMbGXYiTE5buvSAOjz+eTUU09lHakBsGELI6Wu9o2oJfX++++z7zF3Y43DOLtx3HiqM2HbGExSBhvWB4zl1NQG8umMT+WVVybJxk0bqSjkdXBt0YcPgBAYg9hYpjdowPkX1on79h8gmy4nK8tZ55p/BxaNuPpqGXblZdKwYXqdeptAnrEjQoA/6dXJ8vJEtWLjvRK1Cku3bt24JvCZNHZJBGc9wjUS1wbFiRM0mwK1GWlJJEFcPWIE7xHAjq53ISUEGHvAqi5eVX8AF1UZGQF2iuXee+6RBUu+ctShfD65kUR9HPa8+L2wfisX1De7eOhFcs2IEbR4hOUQNpexWJ6qRgrzmQMYiHlp6tSp8t60aXJg/wEph9rHIxLkGgUyCGIO4SYYIAoAbWzyqXJB+5q1AcxIWCDkZGfx++YtKoCUfBcmqNO/Xz+5+aabpXvXrrrR9vqksKCAlm+wV23cuCmPP23aNHl9yhTZsXO3kyC26wPuAZtxrEGIWaC+QTvB2gNrOQBNFkE11rmwAvyvX9xNAgNVBabmljIsPSSAIDHsvBKKnbo9c1HfSgA7VSt2LBhRlWpHZyeXVVuUcsdu36tV7AAohS1MUpIUFBTJ10u/lnnz50vPnr0ko3FjxjaoGYhnBwAoSEeYy5HAsmCHm1UanZjDM4u9DOZF2swaFrONe+18xvuIQuXdwE70e6rfNC9zz9yfgIDF41jQxijTDfkHz6/OU6rqI8mHMYJ+D+su1bh45o16CEk7m6S08Ytz6iqUSrhuEN1uuukm6dHjVO5tYBeM+4d7AO79h/BKADuml0yS7YfQZ9HXmAB2atlrx7FiR2t/eaSsBPt4H2OyPXv3y94D+xgPYd4CEahFi5aMcRAbNW/RnDVFZ86YyfgbczliKYesHFCnCEvcYbxoCJtukAf5EpCPrA2ane+tk4Cd36sCdugEYdiWLHHAmoymdqyJFS3Qgnwc9iuI4WAxV1JcJv4ANrS6p7FuNFyzDC8AJErW5CyExSaK1ev8bK/fgjz4PvYl2Hfj8+7aK5jXkfwHGRvHwf/IP6GmS0qKrpXlJaXSrVtXkoAZyxNYipIyuIfrCarY0cSt7lfxvzojaE1MkKzKQ1rGIvplLZYjJO/Kn1EysJIQDxw6xHIBm7d+K1k5uVSrlZXCbUfHMBxiUIf0xRdf5D4a5NYJEyZUcB+x45XjyRAll379tbz15lskwSxauIh7YDhGnX3WAMls1cJR1jnXa8mchpxuFS5upYt116h2NjMEHef9KlQxDpTj3q+Y320+stJzaIIA7AGrex0xsMO2iwBSCWCnNmvWcQLs2O63DC8MRCsPRYLz5YkT5cWJrzhWbJosUiu2X/7yl3Jyl85VFuWsUVOGUSS5WD7+5GN5/K9/pfUMHwioG7wead2qpfzktlsp2QMDLuDzSQkklz5N2yEJiUXx223bCCx8OmMmH34kdeEx7fejUJsmIu1mydoX6EZDF1/8DqWIXXxO6tJFxlw3Us4dOFAZFX6wTLVgPRYfKpu+S74//PDvqNhRKawyIMiMJUs2UJGBRmmfZaXpuVkM1AA7jWGbM+Qiueaaa6RtZmsyKAg+IWDw+uRe1NiZN5/AV7EtPGw8sbHw2kCC4AgTyeZcTErr+woEBaXnqd1k7JjrpX+/08nKR9IKgBNqyDz1j2eZoHco9ILJ3y8TXn6ZLH8AO8q4QIIS9TQwpXtZqBW2OJ98NpuJIQVANDlsEXi1AIrUHnCjNGg7P9QfrDfkl+uvHy2jR42iqgYF4bHQWzVWtROiuWcAJE4hc4+HG+nn/vWiLAHrGzZbZjPavGkTeeCBB2g7BAZ5LGDnJ3ffLStXrKyk2IGKAzZgsYAdBD+6kOodN0xvwPbNzy9gQFNQVGzqfBi9rGu8MoCiQsVDQAqBHOoiXHrJJbTSgWUfkvV2gx8BKkMydeobMum11+XgocNMfiKxj43xqOtGUkGlxb2xYVegUEGTCDt63779cvV1o9USzACJuBbYOv3qP/+TYAPGqVrpCJniAHbWrF1n6vwYZRLACSStn3hCBg08iwAGkoGwx0KfIvmNAA/JfdgR8bkwklxYR2Vl57AGFhZ3q3xRdEcTwCOGX0XgoXEjTbDjYpAQh48wQL2pb74lCxcuYiCMuUFZTRWl9hgTVg2Ac+ABVbWIytJxLtjlocbENdeMkHReb/VWbAC2eBwRadm8GZ8JKPvQ37kFhREGjWU8GYUBMStTg4fPdSjMdoYFEmqRYJ4AEIC/o19ssMwi78nJsufAfnl18mu0p8RcGAzgfrX/kHBB0I2eowzwggAAIABJREFU5rxn6g7hGhnsQa9IewAvQXGw6Hv37CVXX3219OvXT1KSkywnpUbTe8UP6bgC0IQEOZLUUOwA2AGoB+saJKbx6tO7t9x2yy3S57TTCK6gTVB/BwdAAVLMhZyjDEuLx/OKPP7nP0m/009nYt8m+h3GmAl0wCqCcuSdd96WUlOzC2MefX3TjTfILTff4ti/2b4Ie32sifbiSy/Knt17jWTMqO94xcb+0DDn8Be7SUGbYyhbdQjO07p1G9aEQp82bdpYSssAlOv68Nf//huT6nhh9NDhygtV2g0yfvT1pl6cBoVlLDgNW4JUyc7JlpmzPpM33nxTtmzZSuAAyTMoeOxex83gRsKN49PWnoAqDGugsVWAyueh+38r7dpl1qGv8RWtwYTrA7ADheqEiRP1Ujj/6jqPudraOOi3NPL1cOnQ59tuTCzTDzZmZ/TtLXfccQcVuajJYPlTVpEXixGMdcvagCnoZuxfv3vmYQv5yezZtHuMfjHJiXUq7JM2mW3kwsHnE1xvm5lJUCPCnq8e/LTrG+/FKOmgNn7rrXdk5qxZsnv/nog62qiELGiIa7J2dWq1qoxPZ85n3SO9c6fdTOeDANK/bx8ZM3qU9O7ZW+cCV1xgk8qwxkX7ZmXl0MoNFoTbt6O4LpIXASee4ueNdZvOHRoTaD0OE2+Zum64mAvOHSR3/ux2qlKVdQngP2wUualaM8q+EsBOHZ+5il9LADvVAzvOTOPesJtN9xEDO4irkpMkNyePKm/YkPXp21dysnPpCABrWSg9keiDotOyl20yTadIfa4t0cf+ztXG62WtBiQA7ZxukzbufZw9hp03o8EcO1p4bMwTbkCHTHLE60pU8HpdwGsl0EhjEa5JZVp0WEkPOg/gGLhvXC9eiOWh2sHeTfcEeq/V/U/LnoBfzh98PusqIC4J+JSgYxXL38sDU88HOVGAHc7/sdoyAex87yMt3lzvBosrnTyesiXe+3H6OqZ6+ntvCdcBa3LdR2DFBmU2ABa/V+NmzEdIaO8/dFCCyUlSWFDo2E9aZQqS2Vu2bpHpH3zIvQzmQrxnwXHNc6jSBb/j+LSuRT3C0lLOoVgnAHRY1aZVwljg3pLO7DpSKY41e2fbL6x3yX2ona91LlYis9qlYb4GsFNaglwXAC0QUFW16STMiR94qUYHYIU9r40r3TGq7kV1b4w1AKQkkCuZCwGB1wBdIEDDwgv7dnwHBDAQGho1SudxQUbLbN1GbrnlJu5XaaFOhq6zslW89RMU2MHeGbkNvECaR7xuc5UKHJY6e44KQbghWsd8RNU+hes78jRr162XTZu3MOcEQq6EtTYxbNRALIQd/Ouvv874BXswkCXdcYj9nXEDiSVe2bhxg8z+bLZkZ2XRiQB7PTgwDejfVzq0y3TUOFx3jLW4W5ljwT73HGmByBpNP2YPWmn95pctoGlWPDewE23na06GT8YCy74XYIcPv0a5CWCnRr0c6Z1YzMxaWRvUZAGqzbXV6rNmuNrErklKITi3VmxQ7OimXetsIDnep08f+fkvfq41dmKHcdVeDbYTAGrAhv7r//yNCT8r4Ud9lTZtWskdd9xOYIfsB2MRhwmcBar9PgISKOiGTdKHH38sM2bMFBQrhZIHqhq7uHEhsT5a9oFEcWiToACQhAWmz2l9ZNjwYdKvd296zzOpzaSFblAsKIA0hAV2cDir5uG1YVE09X7ckxYlq6Ywt7WFxiINS5QzzzhDhg0brsXVCQKolQJZ96EQk5nz539JAKDM2Fxxw2Y2VKr+UbYwl0ydPUziTgugg1netevJcuklQ+WcgWdTNYFv0Pe+rEy+/map/P3pf3BytgkkLOJJgYC89NKL0uWkk6S0uECtcFIbSNbhw8brW63xdu7aJe9Mm0YVE+TImPDdNnXcO5okqt1sWpUUmQRhtUfr0qWzXHLJxbRwg5ICwI5KcyOWd5WCFaM84+Ju/Fhp7ePxyDfffCPPPf+CfL10mSbBTMK+WdMmrIcEqz6yPaqx78EkfOd//Ics/eYbY9ukNjlgmqDANezYCI9UY8VmqZCqvPGSNQ1LiTVrVrMGBzQ8VIEZFowF6XAyBlBhJHAhXfZJmzaZcvbAQTJixNX0J83LzWXiGM8CDkG2qLE0wgL66muvk0kBCxx4k157zQjaBKqfbyH0YBEA0gBvulaF6YU67JqRbGqyNmlZ5JPevXrJL37+Cxa3g7JBmRUemTlzpvzrxRdpi4jELRQI/BqSz0lJ8j9/+5uceUZ/KcjP5zyC3C76CMGqZYdiDLNwL2S8RgoIZtOk115jLRGow7hgmUKRAAouGXqR3HrLLZLZBpZqXp4P4zk5LVXtnDZskI8//kS+mDefVl5FqEFjGPH6qJBWVmFI4ZmgZRWZ/T76JPfscSqt2Pqf0V9Sk1C8r3pgB5aMlnV11ZXDyDRasXKFHD50WMSntXXwQr/hnp1/+7xwbFZ/2pQk6dyps1x+2WWULaO+ilUFaKyh4AL6hslSXHNSkEzgmTNnyaeffkrLSTw3AK6RPGVxStufJpCnqgNJa6Pw8Pt0Ljyt92ly2WWXck7k5sPatdRqfXF92IxP1IZBjaJvli2Te+67V7KzAOxonQ23FVv/00/n2NYEtg9IONvvnnvvkeUrVrLdmOAOlUvQ75E//+lP0v+MM3SOcWzWVBMFoA8JfQvsvP3O26whQhANCoxQOWvsQDGJMaVWWBqAAcTHGgV2EZhGAKGUmaybE2tB4wSLNgI0CQzOsSiOHQxK+3bt5MILLpBLL71MWrVqSVACzxQY3gA5//z4E/L+tPc5dfsCfpIdcB3jxlwvY0ePkQZpabQ3xMsf1A0l+hfjDVL1OXO/kOnTP5R169cROEZ/Y03lGoW1yXQH5xujyjQxIO8boBiUKGeddZaMHTNSmjZtUrfepuOnBuewYntlEqzYJur9cDNhZet2sXKHzWHxGwDWAspsQ49HGmU0oj3ZTTfAgvJ0rrtQR9Gi1TzTALVi1V2w1hGYXwi0BKBkU1vD5/75T5n81ltkU7JvYZ9p2FU4JmIN1ItBTHLuOedIs6ZN+VxZhRSup7oEKo+HsWjGDfoAYwd9j2d29uzZ8snMGVxHkRT2B3wct45snyC/st903JnafY48JxKRUlVKgoxXWrRsKf369pXhV1whXbueYhSYWo8NYwJrAWI9ADq8b9jkpSRTzTVzxiwSb7Zt3yF5GE+o+UXbEf2ujYs4ixqgGMC8tYrEpg6q4AvOO1uGD7uSG3gmZG3RYMY4UCe57FoSwE7dnrmob8VL9rk/Xqv9irPhrw1/vea3FH0tVV1bteBLBZVKLGAnoszR+a9y3Z2qzhFTsWNYniTGiXD+Xb1mjcz67DParh46lCUFRco+xv9IUuFZtmodXdIjAIcFdayVmiXd4e/ffvst4ya3WsWq+KyS1P2M2davbm5yauwYUokbWMJ3Ydvq2HuYNuZnSD7AGqTzJQkn1pbHrH+shQPrT7go+HwOsGNrJ+D+3ffobgOuUT4fa+pg7rrmmmsZmxQXFVBNa8Htmo+uo/fJEwnYidXKtZmXjl5vVX3m2sx4lfu7Nt+u3Z3Ha9MEsFNNex4BsAPLe8w/QZ+Sk9DG23buYswGZebmLVtkO0oEfEcMAzEONV1RB3PeF1/IokWLSayycx+PE1SlC+Z1rCF4z5YAsHXZLMAP0AN7SpD3MN9bMradO+0aUNVdaw4EWwej+La1TUxNIewVSaZDPU6Pn9cFkAkAC9wAWHfZqdOpeQtNq2iSH8AOrgeKG0tWsPkeC0Lhuux1IyaEkwDyKQAAbIyI36FsxT1auzYcMy0the2dk5Ut7du2ldtuu5U5KsThiEsjr6gn8AQFdqifxb4f9S+LS9jvsFRG62DvGAAr0mwCNT4wK70FNKKUv+4xhRkN+2/YziLnuvXbbwns7N6zj3V7c3J1DECxhhho4KBBtJIGYRdj6oILLtRTG1DQgoWWmIYc0f69+2TT5k08zqaNG6Vhg3RBGQIQ1QjsOD4Qmg+xeQTrnFLhes2+V3NscdxHosRfbnszZyPt4DmRujfWCs3GWvanWzFUr1ZsLoIp54Pc3Nww2LN7tm+t3aoS1dOxAI+6H9iCY/W3ONbq2o4zxY6mv8zLWMlgUZkwaRLr7CjLW0UNAEFO73+63PGzO6TrSV0MO7RWrWfmES+LHiNp9n9/f5IgDRYGJmfLw5KZ2Upuve0W1tghax4MXrMgaE0CWI6VSnJKChcVJk9XrZYPP/xI1q5dy5ovSJDiAbZj3U4YJr/PhFB6ekPp2KG99D+9v5xzzjlMmKPgORPrpjApzosEEDYnSJxDNYO6MjNmzHA2F1ZNoGIDJHAiY1X/pMALFnrYRoEFgUTfgDMHyIABZ7KGDRa7sjKVLyKxh0OgsPVjf/qjfPnlAto7IANLmybDrnZPyjph6MKNhDQsVmCn07ZNa+narRtZ8LA4YvHiomJTi0aTbFDsPPnUM7J27ToFpwigiaQEg/Lss88SJS8r1c0kamRYdiBslaj+CAblwKGDMmfuHPn8889l4+Ytkv0dwx4sYAuKoS8wQaofKpJBWlAZ8krU/YESDMqEk085SfzGkgqJTA0IKrIG3SOOyLRJ6tuggYWfoURasVxefGkiC0rbBQ6ZU8iif/2r/6J6BV6g1TGLsFn9yV13yarVq1WthDw46xE0ltGssTMaWdNqgR1a/lEdhqSYV0Zde51ccOEFsnbNGpkzd65s2LiZAQ2uVRNlukDhJze/4RCVGu3atZehQ4bIwIEDyV5RazYABJpss0UVERDiWFOmTpVXX3tNcvPyqbJB7SbY21n/WiT/kM5XsNFIsY2FEs6/b/9+uera6wwYh4QiGDweWpLdfffdBIpwbVh88RziuXtl0iTZtRv2PVDU6XjHs4T6E4/+4VHp3auHghEsFq91Z1AQj+ztMjBHNEGIYLIYRbs9Hga3b7z5tkyaNIn3wsXK2PygH2Apd+MNN8opJ3dhkhxWbIA38fz5AgE+40icLli4SL5csFA2b9ksBw6idoaez1rf2c0PF2Lz94yMRnJSl85sv/PPO4+/2wR+dcAOkxHGcg39/odHfi9tM9vK3LlzWUdn05atZDO5g297Hbh+tDHsFVEgECAA6pk1aJAu5WgfJnG1JgiuUwteapIXx0CbpTVIo93jooWLZc6cubJm7RrZu2efJoGMLNq90SOAzHpGPklNDlIifUb//nLeeedJl864X6MaY1K5jlZsJumFfoayCDW/li9fLn949FE5cOCg3gdYwl6hVeCNN9xAABRjFF7UfoyHkhLabf7h0T/I6jVrWYuKMyxAk+9Kaj3yyCNy7jnn0tapuFDBQszVSDQx2SRhnuu1119nTSfMq1SsUOYQphUbgB2wv7hmGDJAmUdk+ocfsWg9gJ2wYTHb/mOdFr0MZ+7V3xR4gkIPzyusC1EXBqBJ06bNqFyDWi2YHKQkHpu+v/3P/5PpH06XslIFHEoJWvlkzKjRMuraawkIY2NFpmBSUMpLYfWGe9BkO/oSoNdHH38sq1evppUWPmvBALvBsioQABF4AeRvnNGYybNBAweRaNA4o6GqT+vwQu0p1dSFJTsnV16fMpV12rAW2EiDY9bUgrDBr52LsErQ3gIKGb+Pm73WLVvQGvX888+XLp07EWQBIAEloj7zCmTwHmOQTdQbHICXj4oRq9TD8/H2O+/IMy+8QIAD/Yn5F5vKphmNpW27dtKhfXs5d+Ag6da9O5+zwoJ8jjPW1IBylyCeq15MVNthPBYVFvKZgnoQGx6saxjfsC5YuWqlLF60WL5eulR27d4lObm5uplWPgLna7s22EOTFOFSw2JtxboP0KlTx04kLmDMQTmIa7RjgY8OVYG6wQ+FyyQlOY3zLRKxqQ3SqDJYsuQr1ntb+s0yAuNQcqO1bR07PCssmmtiEtwcfLVRl6x3r95cr+CHjTjEAbXMNXOeBws1UWOnDk9Z7K/ES/ZFx0+RDUD8S6nNseMfreIn/l3ATnWqnTordsJaBwdgZkk5VLWoCXdA3n3/XYL2iEdgBQpQB3USEANg/GMe4nxsbHjtem6TeDaJxvUMdtLfqUsB7Fg2t12HLLDjjmOqAnKq/JtRxkaSEWYtMz9AxHAnKtzgC8aCe4/F5IoBdxDz4j8897YQNuJPxKiIYXA/bmDHOiq4r5FxS6hMBgw4i+rhho0aSmGetp17LqvtOPt3fz4B7GiL1+fcUd99WpvsUwLY0Zzd8arYwX2xNnNZRHm8avVa8QZ83HfCKnLP7t20bD/jjDOY75n12Sx55513Zfeu3bQ3szkc/MS6gfkP8Re+g79h7oO6Ez+xtsA+HsfF/h4/oXywrgQktdr4N6o+W/Rz4bZiY30g61hiCHE2/wPSG9YV5GcOHjzEHCBScZynDfFNyXG0qWHUHQgmMW5GTsO9z4wcUzcV9noB6FhgB2sa/o01EvdMpdCBAwQBcM+aB9KcAEjNPX50qowerRbVuKeKGEQC2OHy7fcz7jh44IDk5eVzr9S4YSOty11WBo6rk/x1r+uROKj6/QzzWiSfhUiUBIl49569cmD/Idazzc/Pk/KQ1g3FfqRJUyU0w7GjWbNmrLtZIQ51FLwYHyHJzc9jrJTPsSSyd88ejg/kngadNUDatG7pWADavlf3i6i6Xm4Axp4wzmReCQx3qbstSOPsM6Ps2GyZD5v3dANBBJWMm0tV69WRKnY4L9kT4poTwE4twoLjDdgxvnwax2vSHUmAufPny5eLFzMa4ySAJIbXR/QVib/MVi3VyqQurzCKHZfL6rVrZfpHHzLZwvoAmmWQxk0y5JxzBkrXrt0kiILWBthBElA3PXpS/BvJLWsNtm37TtpvrVy9kn7vWBhQfwa++pYlgLoeWCQxsYAVD8DjlJNPJhqsD14ZkxdWnmrrl4DFgPMUlJRQoQBLIKvqsaksXhuBHaMSMoXW9bY0aY3EHhazLp06E0hKT2+gxcBN4pY2Uz6vYQ575O133+G9FBYWE9DS2gl6Hk5AxraBlghkoKv1VpPGGdKqZUvp0rkj7xOTIsEuU8fIggiob4GE/CczPuNPgAZ4gTWMItF3330XF1evRz2+iwqLmUBVy7cIRT3sQZLJxwKBXy/9RjZt2iy7du8hm7wwv0CKCgvYd0haIqFvF3XYvPXvf7qc1OUkMvJwjziqFhL0mw1cjHFmEsdW+QEmtgU7wPiYPecLAk1oL4CTuD0kv4ZdiWLymfx3dcQENO9LkyZRFYbj2+cAYwg2bmec0V8CJrGGhCYDHI9HXprwsjz73PPqQ+vVhQrvXjdypIwbO05SUpJl27btMvvzzwk8IAmAYMjWh6D/blISGc9IaMKSq3u3bpLRKENlzqgdlQTbOcijI6lMmyxdvmKFzP9yAVnyffucxutEAIRkKKwsdPxozSgL7HBTTosmZZw++fSzHAfWVgOJVhSvGzr0YoHiCUogbOqLS8tk1crV8uWCLyULdR6QgDSS74DfJynBJBk1arRkNEon4JgcTHKspLjZo62aWvVpzSmvhL0eE8yFOZa+mPcFGScK6ui3MPV07thJzh40iNaNODaeTwQTZBwhyYr7hHy9oEBWr11HJtU33yyXrKzDrO+CoukEeWBDFvAT9ERRPjyf8IXt27ePwJ4RCQlbQcOI4cTd37+99x6ZM2+eUSSo/zISG797+CG58IILGazCemXGrFmya+cuOZx1mPfH+SMUJku+UcNG0q5tJvu5Z48e0r59ByZASoqRaEZyBTeuSgj0M54lBrtgCZuCiEiS4r5xT7DTW7F8hXz19decPyCRxnUggObzjb5JTeV5AR527tyBxdFP7nKSNGzYSJn5pZoMVjZNHed6U5cG94prxdgCcIhEOo5dVKw1z7yeMOX1AGjQDkyukwHtYc0aPIuop8Z+Q00irAU+nwS8YWNjmSmpULWYa2byHpZ1AHlLS3jv879cSBWfXTtYx8wTJpiBcYTxg3GOzBzVVCLyzYrlsnDBQo4Z/JXPsil8GkLdIgPcq/JO52OMRagxmjdvIe3bt+M4bdW6NcEmJPQJ/Pi1jgHHn3gIyBBApp2g4f54wnL2wIHSv08/Pr9Q7gHkApCOhJe2gdqLwZYNfbZl6zYq1b5ZtpzMcKyBsAuDPYTWY/BxboFKAwE31nMoYTDPwFpMC7EC+Kxb4VtCxh6dK2EpunDxYpk3/0vdCJs5BsowWpeaIWXnVlr3UGmkyU7UBQPA2KVjB2neooW0a9vW1OFS8gHrNBgFFY6v9YliFPw0Cjmu6VHg0pIlS+SVKVMcwgcIGAC8OnXsyM1E61atJcnvV5JHiY4/LWCrxAASLmLFQmZ9B0AD1SHWeIBLrIEFgDsU4hhdv36dLF22jDazmCcOZ2XxmQEwifftc8+11O/n5h/zcWpKsjRu3ISEEawX3U7pKq1atTL1qMDs1HsusbEc55Zi7W/4YQcA9CCmwpzi0/ssKuH4ARFh2fLlTCofzs4iEFVcoqAh4kIkaAHoaFzTSX7U/Uc8PwgU6GPLRFWQSq2UEKNYhajTbAnFTl2i6UrfqU0C9YRS7OgmR+OaGip19GPWm8BYRluWssuaTBMjXq45WCMw1y1asliWL1tOa5IDBw+S+WyfBSTA8DziGbYAjk2uWKDH/hvPqC2QvXnzZsfyzBIz3KQgOxjc63V1azf3AEaNS4KUa42P/KqJOxsLarsZdRFJQQZQN/XRFOzRejvYB2G9ol2ssfXBT8tQt8qdaCDL3gPjg4J8ue222+gUQVW6H+fTpFJdI5Lv5SGrxUESwI42Vm3mpVo077/lowlgp5bNfBwDO1DsMFdWZkDrYFA2bd4qazeskx49e5LABoU9LKgQk69etZqF40HugyoGsbolY1pw3zq+YG7EfI45E4CPtStGzgrke51bQw6wgznU2rHHA7t1nVALYlwXiGzWik131foe1xVacHpoa551OEtJcKZemj7LSkC1gBLzW0nJjN0tedG9jlnLTgvy4CfAG2vFxhqMJteINRGfV/IW9iNqPayE7hJpktFYzhk0SIYMuUCSk5JNTixKZuEerieoYudgdjYtzDZu2MhYH/u+Tu07ysldurBdxRtdm8j0q1lZXdX3qogxkYtVMps6xuBZQD1xBXNKYDOu1EMHDGSN8xK4TCQ7sb8dz257ePQkcjhQFWF/hZwerh97LBAlsadOQl7YvGzcYsmLboVNncQm0ZO9G9ix5MEoxY49D+M5PFc+rZnNfGokTRpxYahiOj1iYMfkhZx2cYCdbXVX7Fipei2n/5p9/Egty6roqJqduMrWr/DH6PuuINuqwUnqNPBqcNwafSSqXdwPCBIAXsMOxwODZBUSv3jgkOjUhErdWdxWhYHEf8NGjZwkMx5w2iAFwCbQovMEdrDgsFiJsXlivRckLFQOi/exsMCiCr+DYb192zaHKYcJBJMZAIVWLVtJy5atyI7AZKfWSyisDqWO8Q61MkYmuMzkhHYIKsPavamybDMteK71MRR0MTJVE+RoYKt8Zk0KAUTTWgj4nkXAcTwslEiW7N1v5aj+SA0Is6Aqc0St2GgF4/UbJYdaaNEoywBADpvPFDd1VAOG/Q82uk2o4Srx/X1791JGjOSSJ1zOBHRJcSkXWowBFvlGooi1ftTSjMm5sIIDe/ftZcFAbGiLiwrZnygqCGu4Fi1bMFmGhR0vWx8HSUUk2CFpRhBCJnaswWyAHSLlph3US1Q3nBjHGCNaCFZlyEiQAdjDObCxtdZfVZ7GJE4xdpjMQ+IcNUHCYorSq61TVcAOmS0mYgLb5Kphw+X6MWMkM7MN34CEGBt+JPsPHT7EpDuuHW2bmqZFzzPbZHKsMDAyyWOOD2t7YWoaoZ/BttYC4uWaMDYAINRCZKsbNRfHirVicxIXqpixwZq1FIzMCXpMPDNgWsOWD/cHlg7aHYk+Ki98qiixi1RBXj4TjLk52Q7DyNpv4Hrp525silhbxtSkwjWiHVBfAv1lWU0Yc7gPJkVh9ZacwnmIlmRUb6kCCf/h+AikAYIBGEWbFRQWMOG9a+dOeh3bmhvoXyS7W7duxWKNSJhahRmDC9o84ZmtbL1ngR0LKNIer7xc7rrjTrnyyis4xnEPeIFpBaAQQB6v2eOlAgABC+TnLHDv91OVYu31CDhTNaWgK8EWU0RdkzPKILNjDf1igbuc7GwyX3bs2im5ObmGSaNWAABSUfy9SdPGvEZsRnBOKmWoIDI2aS6Jb43WFfeHXHMfC6UzkR0kmAkGLhLb6DP0J8YUbOfwXJDND3DOgGS41t1797C/dY4JMflcmJ/LBDzACyooXJZzmuTX5x73m1dQwDbHOfTPpoA7EvZ+yMa1EDQBNNZeCkhxqdaxgrIGbc66atbKDMe3z4+to2Zqm7G4KqzdENxhE+gqhErLSICypuYRVFk5OfClxpySpJaagoR4IUFozDlICCr4icKsCGpVvYP2KC3XDQ82OWA9oA/xbwDbe3YD1DtIlh/nL5+fwDLaE/MQ+h/zrbXQsmBvXbNmXPsYYOo8VlhcTKVHgwZp/Bvty8zG0GFpo60s4cBlu4oPArDAuMD9ow+1PpBRcRs7QjPFKtkhxmqBZw1zAr5uLSww32BTyXl4zx6OjYzGGWwTbrpNPTwAUazTRpBT6yBhMsDY1VozkXp+VT0j+K5VkWGcoQ8xxqB4xLyCdQ8bHm5qSks5n4Ipiblix65d8vEnnwoAextX0J6uYUMZeNZAOf+8c7meYQ7BTwCiHL8AuqjsU0tAy6K37c41BGsvrG2NXRLmS5wfSVmw63RclEhBgXq779y1kz+LjMoUcxKIHwAJMW82adyEaxDb16jxbNKCzxFALKs2dKmGbJtV7L/aRtO2xkPEHqGu47jW89y/8wtVBUSu7HHtEqi1a+N63edF+IbamrYOmKttbTzCn1V5mZt5XX9FvU4+AAAgAElEQVS47q3C393AjvlMFcdyn8uthql0XuX0CGykQTZAgVy4CeTm58uixYvl88/nEKiFnQyeOWvBRmDagEM2Ceb+aeMkrDuYG0qLSwiuaj0xPR/qJGAlsSCQbaqqwJwqAR6zj3LiCsbNluykAI6dK5HEwa1q8XCf1uuiYhwWpsaVgHGJ7n8AGGPeKIKqH/FGeroE/F7WwQskJ3PetYnNaEs2ex9l38WVv/vd7wQKaqgpU1OwBhgryH/nM3cE5zphgJ14TGgTWx1BUx61r9YK2In68BHleOK1aZzYPOa54+XVavB+rA45ZhU7VbH4IwFIBbVJVfdXHtY4EMViua/2eWXHzl3yxttvSafOnfk/YjPEeN9u3cp6zIsWLyK5qlGjDKUVmByOzc9Y4rFVYSsJS1UzeNlaO7BwRnyGnAq/A0AkKqHLIWEcRi3xMzIHAbSB0twfAXastbdRjmotHZAJNReWm5PDHAqYsapK1wa0eQjM98ibIV7E3AwwH9fEvBDBGszXtj6P7k9w7YgbsQ/B3hvfRQyMc7L2M9wGCDCp7bDm55RI1KtHD7lk6MXSqXNHJ69TuZ8MGaEaQLkCDMQGi/wlQlh2DYpqBnq8uD/elBdvbnAT7KoiMvAZM1b+CAqw/0L7Ibc1f/Ei+frrb0jEQuagrKRMep76I1pKo9SBP6CBiyXvVgBX8Ozb4tAapUSF0ugbJXkQnDHlFvRzZh9m9sKq6tV9FvY72J84ypdqXBbAk8a+ivsXU6OXOQGQObEXNwCkvX7nnJZs49oCVO662JNqJcWOvf9KMXZlUrh1hGBNVrgb4b6DcDkyOeEYp64RsFPhZir2id0bOjGgBXZ2b9ty1BbOmCeOt8DEuerojU51DKY63fwRXludznm8f+l4bdPj9b6O9/FY3f2ZxaM6YEfZjAC81K7p2quvlnHjxjIJ5g4kTtTm+6Hdt9vWsSrFjgUcGGh5RH5+550y4pqrWSMs0d8/tN5OXG+iBY6NFgDA88xzz8u0D6YrqEUigUjzJk1k7JjrZeS119gKe5EtWG3o7PGSR7GoFfa7VZzPrXQ4NlryOLmKqDgyWnVTO2Dn2G2T6Puy/670s4LSxA5EW2fHJCWilDrRx3BSF9UoekyurCKYZM7rJrJQkceDeWmFsn7jBnl9yhTZtGmLUxvHsrItkcqCMu5/uwGPsM8ryYGglBQUsv4VPAVI5CgqEX/YIwVhZTRXAL1caiJejquGD/7tsFut8t+o5JF8cbOr8W8kFa2dGr5rk45QnyYFAbQogYZEFMM4x+fKS0poe5oHBZNHJB2EhPJSSYYNXUoqEx5I8tgEplUu2RGphAofrXyVrENLBScZdTRHbqzpNR6PtD6fz9oAEEfafpXa4Dje38YjF9ZbfB+nTY9oLMXrryM5d7xjH+ngi/X9eOc+wvfLQmUS8ILkFSK4jpqu23bslEmvviq79u6WswedTUIsQJdvv90qy5evIAEW5CosIHAdQB0SWyeNhDSfWl6653A3+GPfA8kGRCna+pravYyzDLHMrd6MBnUAipDw6/VKwK+KUf5P4qfOqwAFMKbUohsOC/lSUJBPFRLIPiAZWOSftRoBKsFBxBCVrA2bTTKTqGmBJ6PmdFuxgSiKlyXikvBmLNkB/OC8OA+InRkNG0nTjAzp3bMnywrQZptOMUqS5jqnfOrIi9bw+n91L49TnLryJ5QsWf3TXzkZX/FE8Z5Pnrq6a3ON00r3ZS7VgiYKAKqjBNxU4AjzzofTJDevQDLbtZf0tAaycsUKadu6lfyo6ynSqX07wi9uMnfEWlxJoiRkafBg3BVc8KDLocJ9+W6gi1sVO6bpcq/gBv6vUJ/WNrut926J68blAJ8lYFgMIrYCJbxfN3/LxmKx2tOcJ1b+n+OV5MGqCU9KAlfLfg3zjKW77Q8DioJUGggkSTAZRDbkAOFYYZ2cqh6J8YCd2k6ZjhVbAtipbdMdY/V/6nD5x+RX4i28x+RF1+Cijtf7qsGtH5cfSQA7x2W3VndTCWDnhOruxM0mWuCYaIH6BnaqZqjV8NYTwE4NG+p7/FgC2KkSYNEcxNEFdmibigQWwFefX9ZtWM86Y1u3fusAO9Z2xm1VU5VixypaBLUboC7NL6KSr8yjSvTS/ELxhUVKAPS46jPid1V0q5LHtktEfW3Yo2ZIWiAHn4cyyNY0wDXR1SA5WW2IDXvcUeCVllYGdsAgx38kt6gtdW5hoVorQ2leiqLNQfEnJ1O5i3tEAtFtSWefFJwzKeBnbT1rEU1gx7DRv8cnqtaHSgA7VeQjj+P9bQLYqfyIxExaH82xEO/cR/g+FDseKLiRlQcIkZJMu83JU16XDZs20k4a6uX27duz0aBwhgPE/gMHOB9/s3QZC8nDItvaEFu7Tdp+m/nbqiXtvzHvwo5Zk9zF6iKBudM4CahDhf4b87+1MLM12JhkV6TCWJXrHM3EOWuLqvIGLzgU4JpghwZwByrTMtRUJLgDO3C1TY+oOeHGElRlfTBIm2/ci63pietF/Vco4wvy87mmoE2sUwAuC0QBHB/1WFDbtnevXiybgDUECqh0KMObNJXkYICqT7jEILFua1xznTuRgB3jCqQ4g9aAtovjEiiFF8yXDh07SdPmLVnqYPbMWZJ16KD0O62XdGrfnqQJBRVNnSQLVpiYQR2ZjO1q1IJnn/1o8g3BFld5AAV2dO5wAztO3WzXZ82nHPs22ptbZVh5udZfInkEwA4cjFyqbAvEqPwopstPTGGH47xR9QrvOP+Y6ZD356Lt8sxGYZaUlCIdO3eSrVu20tmGtVhrBRLWOiyp8IUEsHMk7RdvkTiSY5+o3z1e2/R4va8TepxWtuayNXYSip3ja2AkgJ3jqz8Td5NogR9CCySAnR9CL/0brzEB7BzbwA6NMlW1s2b9Opky9Q3Zvn2HA+xYG2Y3I9uyti3AYxnTVLOkJku4pEwKs7I5yIpDZVJcViolRSXiRe4DNROMBadNBtraDO5R6U5o2CQL3ofNDd4DyAKWNBJ5+Bv+DWAHCT7LuqZ9tLFSRKICihv46tPKtLSMbGEm2qBUF4+UoBZcQaF4YNuWnKQN4/fTlhK2jGC14zwOiOW6YEex8+ijWocICRTWWVV9RG1Eid/305kAdhLAjjOmTLL8+x5jmg3VOqTVveIpAmJeU7x8xJGcO96x66WxzEHjnfsI3w9JiLU8tUYnLJv9kl9YJG++/bYsX7lCLr30Utb77NypE+ct1BRFrUbUCm3erDmtOZ999lnZunUr510LmmPOh50u5kJbLwfzv7UiI9CdHOS8B2ULLM5YWxafh4U2yicYpQ3naVObxrFMK0e9ElOb09TBpX06bTUjVvpoRVwDwJfCokLWqE1CLRuP0GbNAkkEnAx5AHVPOnbsRAs22HrDVrxps6YE/m0dINjHbdmyRVavXi2bNm+iHTnUDLT/LtN6rvhsl5NOkmHDhsmVV1whzZo1IyCEv+dkZUtqcrKEUAMUyhRYXEmI1uHItXDJPYGAHdbbNlbQqgZRNRb6nnXA162VAQMHSVkozDrbc2fPln179shpPXtIu8zW0iA1mdZ37lIStj8jIuhIPb0KC24MQpcuzpZQEnnQI8COKsLYXxHxi/NBOuDABtBY5FnbV4CMtHJDvGCeC6uYseqgiJim+jkztmJH7c4NalRplqoI7ERqLlobO5QKsMBncnKKdOjUSTZu2igBf5IBWquf+E5IxU6sdUC7sOaLX0zErrYLTrxForbHOxE+H9f6I3Z/1msT1UTLXtcdRWKs1GvX/dsPnlDs/Nub/GieMAHsHM3WT5w70QInZgskgJ1jsN/rM06Md7sJYOcHAezApGbVmtUy9Y03ZPfuvRWAHQuUWHAnWrGDhJ5Vs/hSksVTWia5+/cz35BbXCjlsAQJe5nIAtvaqe/n8ym7Gooe1CUwNfmirdi4wzLsVAvsgGGNgtYo0g3mNc7vtglyg0G26LHf42WSUeuEAdhRSza+DxCqvERSioskFXa0DdIkLAEp8ookeYRJP39SkqmxoMod+9LaDGrF9tijjzFZQsuhkKnRlgB2qpwlajItxZteavp+worNtFQC2Kk8ZI5mriPeuY/wfSh2YMEGCzA/gBnMVaGwfDB9uixcvEguv/xyzsGdOnXiHAtlTteuXVnrBDUtP/74EwI7qANtrbCswrJFixZaa9GlVkDj2jkVtXqpWERxR5cXlQU23GCOVXFaWzRcM+qUAIDXvLs+wTYRjd9VOakqHlwbkumYh1GbGvM51gY7NxN08nrllJNPlksuuZgqHdhyouZp27ZtCcqo7ZtfrdzKyuTw4cOydOlSefe9d2XJkiVSXFRM4AqKHvuC2umqq6+SMaPHSPPmzVkTF1ZsAHZSkpLEE1YLPCT1y8pL1R7O3MuJBOyoJZ6t46xUB2sdN3fuXFm6aoWc1vd0OXg4iwqntWvWSFpKspzSqZN0aNdWMho2YP9ovRq4nJYTqOPIoJJLbcfsWHE53sZdIrRGU+RjFoB2LPP4ptsuNzIerRKHyhvWPUfd8pBaECIuQWwUDOg1wvLWWAxa+7RYayDPyvuq+gWABgox52qibtpR6FjbOPNBW0OHtYGstaJ4pQy1pvyoF4/nSmvMVntulTvFbduafuDYV+zEu5NaMgsSwE68Bq3n9+MtrPV8+piHj3NtlaSHtbnWY/m+a3Mfic9qCySAnRNqJCSAnROquxM3m2iBY6IFEsDOMdENFS+iPuPEeLebAHaOOWAHMAa8+pnQUIceJvxWrFopU994U/bvP8CkBBJ01r6GOQHjQR+t2LHADoASTyAogVBIcvbuJdBxMPuwlPn84g0kSQh1HsJ6TAusQHUDsAbns0m4aGDH7oGRUMTnkMRD8gzATnZ2Nm1P8DdrDYTjWws2ax+E6wfcYu9Jz6+KHXr/o/hxqFQaFxVKmngkLy1VSkJByfKUSUqoXJIB7MCSLRhkIjQa2IF9G6zYHnvsMacGhYSqT4zEe2y+z/cTip2EYscZTwlgp/KjdTRzHfHOfYTvA9iBYsTn9YvP46V6sjws8umMGTJvwZdUmjRIT5c2rVtzbgUw0bNXL8nLy5W01AYybdoHMmHCBNbZscA+Lc68Xip2MBdaRYO107TAf0FBHr+DOZNzfnmZlJYA3PCK3wf1ZClBdVq0oUi9seS0wH9+Xp5+3lUbBL8joY+ktqpwQrRiS2uQxjWlrLSUSs6GGU3k22+/raDwxDrRt29fGT9+vOTl5XDdwBqS2bYt7wXXj2tNS02VouJitsee3bvlo48/klkzZ1HNBAu2EihEcb3hsDTKyJCLhgyRUaNGSYcOHSQ7J1tSklOkqKCAgA6wLbQ7EvQlZSVmPT3xauyoBZirhpHAglXbYd26dfLpnM+kWfOWUloekrycXDmwf79ktmol7TNbS8f27aRxo4ZaY8lar1H1Yx5lV80axgrRAAeDlwrYIr9oP2bjIDsxVIQrrBWsUfWYY0Vyq+bOtGAPnwX8ilpPGpco6UVtBF3AjrmAePl9e79VxQO2PSPvmVo7ZsG3lXciYhJ9g8As/gco6vHSZra0pEw2btks3bp2YzwIi0LENNW9TjzFTryILAHsxGuhY+v9eAvr0bza+tywH8v3fTTb/Id67gSw80PtuTpddwLYqVOzJb6UaIFECxxBCySAnSNovPr6an3GifGuOQHsHHvAjimMi2QfwQ4JS2lZuXyzYoW88eabLJgdD9hx27BZezImMPwBCSA5s2ePNG6ULjv375X88nIJw94DCUaf2qixjk0wSHY1zoUkCF7WOs0mPNwgj63XYIEdWK9ZYAefy8jI4DGQbHRbttnfkbEAC5VJRdbh8dIiCMCOzxeEaZC0yM+VtPKQ7E1OlvxQUA54SiU9XC5JgSTxJSXx2BbYsSxznBPXj3oKj/3xMR6fDGL6/h/9VwLYSQA7zihMADuVH8ijmeuId+4jfB9AOhK8IPYHvF4pKi3lPDzjs1kyf8GXMnz4cElLa6CKFY+HQEa7du3k0OHDUpBfIDNmzJTZs2dLbm6uJta9XtabwdwLcN0qNe18jbnZ1uABsMN/G6UjU/thVdqQBOARKaeayEulgAJHPiaVYYW2e+cugjW2rpkFlrSgvZdAAX62btWaKiOsJdYq7lBWtnz22WdU3dj5H7adP/rRj+TGG2+Q0tISyc7J4bVmtmlDSzZ8DnM7jgPrtZzcHAJLu/fsli2bt8jhrCwqeaBmwo3g87gWtFePHj14DNbtSUpSMM3jISDh9yLZD3WFqkUdpckJZMWGMVgeRt0WVYlY+zL0aU52trw9fZrs3LVHkpJTqIyCWguKnT49e0qbVi2kaeMMrtdqxQbVDpEUjm3HZs/WLaykXMEj76pnQ/WQBUFc9m3umcFV7w99zhcxo4h6pwJwYlQxsP7DsREPwBaQKjCjJnaAKdf1WWu56qKEeGt3dB0ct7rNfjfiNqdtYBXMiPvwSk1JkbLysGzfsUM6dupkbBMBXKoaqKpXAtiJbpUEsHP0I93aXEG8hbU2x/q+P1ufG/Zj+b6/73Y8EY6XAHZOhF6O7N8M7YQEFmhuEQx9F3D89t57ZM68eQys1OuWtvfy8zvvlBHXXC0B2JDELOd3QjVj4mYTLZBogVq0QL0DO4blV+0lxdsJmQ1a9PdpncQ/fn/2ArVotvr9aH3GifGuPAHsHNvAjgcJl7AUl5bJN8uXE9g5fDjLKXhtFTvRQIu15cFPJC6QIGMCA6BGUYkU7Nsr7du0lh3798ihQtixBckUDwkKCmvhagvsIAmCpBufvih7Dwvs2GGGZBquCRZASC4iAQcLHnyOFjyhEJU7AI4sWxzWObxeAEeo9RCAYkgt4WDpAjsT2I94ykukTV6ONCgvl+0pSZITSpL9vjLJ8IQk6AuKN5jE81YF7OAakoJ++eNjfzQWQbCeSwA7saaHf+dMm7BiMz2RAHYqD8mjmeuId+4jfD/sCXPeKykuk6A/ICVlpZzrAewsWLhQRowYwRo7LZo3535wzudz5NDhQ3Lo4CGqGXfs2CkHDx5kmyEJjbm3W7dutB3D/Io51K4FeB9zOuZI/O+h15iHYEhJaQlVNhYcsp1gk8z4HFQwnF9hhVZaJvn5WtfGzrk8j8/Up7FFVDxCQL9Vy1ZMRGdn53ANWL9xk7z33ntcH/A/1gCcu1evXjJy5EgpKSkiWAVwCjZ0uB8CO8nJkpqaQkAH9w1rOpAH8FkodfB5roWoCwQLT9RR8ypZAYA+XiAN5OfkSqP0dDmtV0+qPUtRawcyWfaGvk4kKzYoT6Aes0oXxQwsQCOyYdsWmTHrMzl0KEvJFqVlkpN9WK696ioSRJpkNBKfARYVo1GQ0KlXw8PFBmksGGSL3um1QLUStTqY4+ghPVSBWSDIKoIcC7aIGIjXpPaAXsY3UO0gz8IaO+baeS7X+eIpdmLZnVkruwoTmgWsKm1wFIYiHIZxGwqJx+9zgNMwfdnwPPvFgzGqLorVvhLATnTT1GCirthR8XZOtXg/3rlrcajj6qMxIsyjutmv6rrcT1s9RsZH9b6Pq8F17NyM9cb1+wIMgsDimfTqq/Lc88+TtYkSslgsIR++evhVcsMN46VFs+aK8nMlrscBd+w003FzJdaOBAEngiUEHPc/8IDM/WKelMKOBVL2UJj9feftP5NR110nQeMdX3aM2IgcN52RuJETrAVsIH1izZkK7Lwg0z/6kP2NjTnY62CEjrpulIy8ZoSoWYG1Gre8N9cOKdaGIp6vcx2Bncg25jjsr9rcUpSNA/swet13HU83eJGi2XbjHtmwRj5sk/bWskU3j6bwrDmGY3Hh2GxEEiGVhkX0WIje1Ho0nqkqbrFqCwewMNtYW/zbJg2s579+Xo9VYTPuvnf3hl1TGBWZoe5/W3apuSn3MZ3f3azSqO/qP53OsmeLVPiN+q77mCFPSDywDQGYoQ4iTPYtWLRQpk2fLvsPHGQiywIYYEFbtrQ9r/03EhmWoU3LHU9Yios9kpd9UC4MhGRuOEn25B6UpHBQvJ6QlJj2Y3HtpCRa4SAuVVuecviESCAYdJQ76vWuIEwRmLwlJQR0ANzAPgeMbPyOYzRskE5bEVsc2GkjUlbpkm/GAurfqJ+8ZQ4DLy4tLZLTsg4J8JjlDdKkuCwsrPzjg5WRT4IBVesg0Yh7JWvceOsjeej3euTRRx8lc7u4uEhSkpOkqLCQ98Mix/X0ijXl8ZRx97cVL6zyFrM2E0jFY9X9m99vYyWAHdOexzKwE3ecxv6AnburGjnVrQP2+Yj13e93JEYdLV5OLvr9qCaoMrlruxpzk5eFzSQU9ghqjJWUl7HGzkeffCzz5s+X0aNH07qsRcsWjNVeffVVWbZsGUEL1BXDnOtWJmL+69KlC+de/N0qLC1gY9d23VuGCKLDviw3N0+ysg4r2J6UJPl5+RKGUpL1TTyOghK2avpdAO7lTrLcRom0wPQAqCrRdcHv4/yGWjxYQ/A/riUnL1d27NjBlkCSHftffBfAzqWXXipFRQV8DzZsHdq3l5atWvE6lTSQwjWxpKRYNm/eIp9/PlsWLFhAgEit57zSrHkzAjlYi0BMwN8xz2OewfkL8wvk1G7d5eKhQyQ5KUlKiotRZk5jAhIt9RU9LzHxDsSnmhexoWpe/K4rJqp0lDAULtUfO15obbCYqs+uiEG19+WAOAYUc66C2J9HCoqLZMHiRXI4K0faZGayzebMmiUDz+wvjWC72jDdqLwilmiak/IQ8AFYogoTA+64zkMshXdu40HT7laBw/ggqk9cih2Ad/b9inGarq1QYNm/VwR2CnhNgYBaERKEsuAUFT74XhXxrbsPjbrIGStRIBSO7+43G+Hw8xqAOjGPvUaNWULaZohLaBWoSjuNd01MHmPiSwA70Y0TbyKvz1XkaJ67Pu/rCI8dzRI7wsN9f1+Pw3aMd6KYwUy8LyfeP65awM7x6k1rN6QiEye+QmAn5BUJ0T4iLHBeHz5sGL1omzdtRsaNzw/57HHVJMf1zWhXGVaLV5mpYAvdd9/9Mm/eF1LGCNQj4XKwqERuv+0nMvq6URLw+RgwewMxEmrHdcslbi7RAt9XC7jDbHNMq5x0IvXv61zf43HMNVZ3xFjrAICdpwHsTJ/uJIMRXzVp0oQ+5KOuvYZM9uj6fw6Trz4TT99jEx1Ph6oYJ0YACb1H44tu2I3se5Mot5tGy550KJROusL4k3uMZYYpBBthWfI3TcTbAq8GkHCSFEiCmODFxjARCwzXQHUS96ZneKGGjBKdyzDnQGIgUihXv2cVInaMIzllkwW2z5FIIFuXFl7K0HTYoCaxQA9zYxXigAqOlUfkXOY3V2ylRXodgMxQJyv8216IG4Rz/e7unmigjck49AfYpQB20IThsBSVlsm8L+fLR598Ivv2H5CsrCyCLkhIWPWLraUQaSNlKtu6M/zdUy55xX7JyzssV5dkywcpzWV39j5JCQXE7w1JORJxJgGF74EBbY+LOBPJPiTJAPzQasfjZbIOCcK8/AIpLCwiQxsKH4DFBw4ccLzg01JSmaS0yT2beLSJScuWtQQnWgDR0keoJiorK5azDh+UknKPLEpvwGSjP+SRYr8mO5L8AV4bFEH4afsdx0PSD4WyH3nkEWndujWvr2GDVMnLz2eSSsdR/bxihuVHec+fAHbqp89jHTVmm9fn+lpLN5roeziiPMyRnPtoPiPxzl0FsBMNQlWX5+HfvWEJm70fbDdRIB3Azv9n702gJLnKM9EvM3LPrK271Zt2kJCEECADktACYjMGCYMBAwLbYPud42OZx3le5o3HMO95PGcM9jkeY2PjOcfMGCRWewBjDJIQElpaG4uQDdqQ1JJaa3dXdy25LxH53vf/90ZGRm5VnZVV1d0R0KqqzIgb9964ce9//+//vv9b3/427rrnbnzwgx8UoHp2blbAkq985St48MEHZQ6lRFuj0ZT9oEqnKcOCc6xlrljGTRD459zNa7h+sGw7P5L9wt9ZFlkwzD0jwQME7et1GQ7iAI8pGNNo1qUc3lPmT3Gg61qrc7iHRCIp8zDraYMX+TkDE1tSb+bu4bpO2c0WTjrpJPz8z/88du3eKfegDBuBhB3bt/vrdaEwhUqliieeeAL33Xcfvvvd7+LHP/6x1EUB/Rh27drpr0tcQCjxxnnfysY1ajW88LTTcdGFF+iemgwJRlAygmAoPtkO4j49r/koYKcrCCfsPxSGy+SAHa5/g45R007TdfHTBx5AqVLB2S9+sQRp/PNX/zfOOO1UAXay+Zz0vTJmFDyzayptMLUp1J7jOh8EMZTJowEs/I/iOAYg8r/oBne6TKywtJsair4do+CI/i2sslhMxjOl2GhjEiAl6KdBQXEBBoOMI3svfTLd46OrroH7+v68QJuCfR8EWK3BboEeG4ziB1oxD1Q86TPvxGoegfJFwE7P6tWJblv3JX/UIrLuFdocNxw1iDeslhGws2Fdf6zdWCZ6bpRFfkIpo5y7P/vZz+Ezn/kMmjSWzA6RSWDf8Ytvxwfe/wHs3L7dJKINC8Ieaz10bLWHxobovIshDKED0/D96Ec/httuuw1UjbUmXjadwv/xm7+JX37Xu9UJQWOakV7REfVA1ANr1wO+za6O7qFc97W76+pLGmEnDqv7oUML+B+f+Ywk3Q3sQyTCk4EC73nXu+C1JA4+1P7eOPHVVzy64oh6wEz13Q6jAVGlBtgJRgoHI3qD2uU2lNBuxn1mj4AJugnXZLPdAI39025AwyCH38YuplCw5XYj37uGWQCJZ6sNZEAlsY86wI7ZYhtnkspncE1lFLGtH89n/aX9ZjNsy7Cb9B6Apq8Mh9bXvhTrDeww4rTWaGDPnQrskLETBHZsjoIwsGOleYLATiLmolxzUC4exi83l/Dt3A48uzyPtJdAPNZC3eRHYFvp4A1FFrAAACAASURBVCNIYqV8xOniqfOMuXAoBUSZG0qh0HnTaLZQpfZ+Pi9OOTJjKJdj5dnSySRyubwyfxjJ6zg+KEWbhkm65bkKW12jbGkjcRzSmeG1Grh04TCa7TjuLOTRYICL20aTWBQjzQ2wQ6emBXasY5NSbJ7bxMc++jGccsopwtjJZTOoVqpIpciQn5w9FQE7o2e9nj46hn0hEbDTOx6OJcbOaoEdsiBjILOlLbKbzZaHf/nXb+KH9/4IV73/KuSyOZEio/P5x/fei0w2K2shQfRbbrkV9957ry9lZuWmLMBt11DLqtS525X5mfJnFtwhqELwm3MywZ5yqYRWsyUAEedH3ovX2fw7ZNRUaxWZ24OsICuBRqavAPOOIxKcBHgI7nA+LxVLYHM5v3N9YXsy6ax//5NPORlLiwsirfaiM8+U/Dw7d+7E7NycAP20Yffu3Yv7779ffpL5Q6CedeU9y5UStszNyVrE8ynl9oEPfECYTDzYN/VqDYl4HDtO2Cb5dhhBIaEeZLD3Y2mYISs8jiET+rEK7FAm/qGfPYzF5aIAO7PTM/jXb/wzdm8/ATP5PDJZZcnaoBL6sWwwDVlfvl1n2DPW5rTMa4vsBOfGINChe5UQIKTGgrBs7Pc9M4uR5LOPjFKBNhiFNgHHLseDsGGEzUWGkSMsH98mMLbBoHnbB6ECGyoFdjpSdurfs4CTlm2l5nzL0hqZ1ua1Y05U2BJqy8Zj1HKRYKthAXwRsBMeCRtpUGzkvUfbXht2xiSN7rEaFQE7Y3VfdHGgByToUCMGWk3V/ubG+dvfvk6iq5teC25bwYBMOoPXvuY1eNMb34RtW7Yq80O3xFGXHi09QAeKwwVanzNX6Wajhb//+7/HT37yEzRcav5qdEs+l8MvXvk2XP7a1xoaOqX3Noc+/NHS3VE9ox4Y2gMBUEfs72MU2Fk4vIhrv/hFAY8Z6W+Tg5Kxc+UVV4gMRiadjAbLZuqB0NjsrpoobvfuZz2uEUHnuNoGuglV9MePrDUbTsuYCG5KbenBCMMO2EK50N6AEmuvy0a8Hzpqd9nUPtFa+ZvUoH/dRnx2JCtsM7VD7H0kAtRs7hWsUkCAJ0lEsdmwB2U6BOg5Shg7fI6VWh2337EHN3znO5g/vCDADmVm6GgLMmCCbJ0gsENnneTYgYtKNYbK8iG8r1nE9VM78UxxHo6bRBsNNCiBZpwyNleOn6dBwLOWSJew7zURNhk7LZMsGyhXqnIffkenoU2OTQceZWT5k6CNlUBhEmbWWaO3FWAJ7vdswK44Wpo1vG55Gc22g9vyWdQ8F/FWGy1Hn2QywNhheyVHj9GrFydOs4Hf/4Pfx4te9CLJ0cCAmXpD8/sMBV/GnAsiYGd0B0bAjumjUaHzo7ty8BnjsGZWECU+2r4axUYY8P1G+sVG3XsNGDtkZxLYEYAhHpO5/uvf+Abuf+hBCbZh0B9ZkJwfn3zySZx55pm+4/lrX/26sHi4HnAe45wtig7xuADs/GfXCM6zBD84vxLE4TkyL6dSsoYQHLHADqXJyBCy7EeVS2uKvBnz3NTrFdTqZQF/yJzk0ZG+JHuHuX0UqN+1exemp2YFTOdnhw7No9FqSHty+RzIwJkqTPv52NLpFPbtexLLxWVsP2G7AEPVWhUz0zOyVhw+vIDl5aK0WXKRGIc/yyNYVamWkc1kxL5l+y+//HL84R/+oZRDBik/Y19XKN2WVFYsHf7MMSMBl30tKh3dxyuwQ9mQhx95BAtLyzjn3BdjZmoa37nu25ibKmAmT8ZOPgDsMKCmE5Qj9oRhxCrDRRlaJgYpAHj0n0F6JNwCcxHHsg1o6Xu1TVNgJOWs1BoDSSrVqowRDXwhY0frpeNYmeCWQTRobrN2sVqxHaaQXc9ot/habCG2u9rHHa+d/7exgaQeRhmQ84MNUhJgR2z7YVN94L7jrBnWQi8Wi+3l5WU8t+/xNShuA4oYNZEPq9JwFt8KGxM5Z8MdFQE7Kxw60WlHbw/IAsRoUzolmITQEYro/LwmCMzkGTkZl+SyNHIYkUKpC6FvG8NqorvTo7dnN2XNxYHByFUmuIxr8r5cNo/HHntMkg2ns2l1eLRaQhk+6cQThY5PEIgRsozciI6oB6IeWKMe6LH7hr9flmp/RHcfYSeOLHukjTq47twILxdLOHjwoG6uqD7B6K94DLt37cK2rVtRqZSOqFnH9EVj2PYjn+eIjgtGMweBEstEoURW0KHfr7gg2GKd5xwLkscEMc3RZze/uvNWJ3tAvSN4D/4ucivoH2AgmukhJ32vXR9gHYXlNMRZo5t/3V939kV2My0bX+O41+8V0OFayo05WSV24283/7aco42xU65WcevttwtjZ2m5KIAJgR06syxjxwJX7BcrvWNz7FhgB6A9EUNt8SA+0CrixpkT8XT5ENqtJFqoi+SZBXZssm0L7PARuc0mkimV16FtQjDF5gqMO5RjK8tj5tigw4SSPjyPDsVcRp2IfAbMl8BI7Wq1Io5HOggTyaQ6QUIvjI4jD169gjeXKmghgZtyaVT+f2m1WNODx1xNcbWb2U6JAs9kpFwL7DDPQqNWxe/8ztV42cteJnVIOnEBlHj0JGhey8ls5JZ+5AlrWZuusjbuzt1NioAd0x8RsNM71kfaOxN7Pbry0/W9yxoAOwxvoOPWbbbgJBNYLpXxT1/7KvY+/rjI43KuJaOazIJnnn1GgOl6rS5225e//BV89atfFUDDrs/8nQfnQLImOffaPGcENXgec7RZ6TKWy+95HdcT/s35sVIqy+/2ewXydY5tNKpoMfjQ84T9YyXZKGlGRgRzgnBO5fzLPDkz03Oyr+X1ZHFW6xVZC8jSZPn5XEHuz7Joi+5//jk5f8vWLUil0jhwYD+2bd0m9ZufP+zP69bZbfPM6U8NOuC6yLZfceUV+JM/+RPJR/TsM88ISEbLosw8dcmESM4xyFLYvrSGhkyKxyuwQzPwZ48+gsWlIs596XkCnDHHTiGTwXQ2g6nZaQn4MOaaPFcrqWrlVHuADz/PoJUPDq8CgQCeUE5C+4hGAjsGBOJ5fuCS0SuulAlO1pEmsJNJ+5K+PrCzApt/JcBOx/a2vaNMo65opgAbScAkA1ixnbSyu4AdY5sP26FGjJ2e3cYYUmwbuQBNcG3b6KIjYGejn0B0/0n3gKL1bdF6paNfwJoYoxB1seRE7YHfUa+20aVBKhv6SW4IJt3447B8MXqNM40OCT7TZJLGhTpWGB1FB4cmJa4Z+RMmszT5AiJc5zgcNVGTJ9IDQxkR/e84FqNnDCk1sxj4HM3V9gcp/Jp4NyUOcIl4ZHAAk/Zy487koU6Uv6tnWzDG+jrWWDF7wEBcn26efee3MnNGuEmNfriCJRomqJtHOvKt89vm5rHgEdcn2ayb8i1YYFlevGdXbhKjrU4pC44hRvcKoBLMrxNw2qvcG/X4CSAxgbT+rUGOyrZhZCWd7wxm4E8/8pMRiybS1ia4tfmFFLCKC2jFdZbRoyJhwfKM1FiAK9Sp3ybNsSM5ECpVfO/WW/Gd796IYrkiwA4ZMTba2j5/+4zsz2COHZ7rtZuolNpoLs7jV90ibpo7Cc+UF9F0E6i36aAjK1znBf4Ulo9JKMy+bDU10pq5EcjUsdI+4kjM5USyx44nPkNGgXNekehxkXVLyHhitGyhkEe5XJG5qNlqKhPI6OFbkEr2fiKn4iJWK+PKag2teBo3ZJIo0eXRcBWcNsAO62OBHdaTh5UeqlXK+I3f/A1cdOGFGpkruaX0++CYXu2cOvL8Ccq8jbz3iBMiYGfcHlz99ZEUW2+fHa9SbO2YJ8ACmbGtRhOJdEoS1H/5n76C555/Hu9+97uls7Zu2yoylgcPHBBpMc6XlO7+wue/iK997WsCighYbViPlj1DYIcBAPye85yVK7OMHcvK5Pfcg/KwEmrVsgIxBF54LQMl+F06TcZOVcB2zue1WlXmeDvvcx7nnMz68TPKyKWSaSwXi2KHcM6vNZTZKbltRB4t6wdvMIB1eXlJ7slrc/k8DuzfLyAV27h//wE/l48dSVYmjvVz3abPSOI9yEL/b3/6pygViwJokbkD15O/M6mk5NWh7UHGDu3f2BCtteMV2KFEIKXYaIe87PzzhfF0z513oJBJy7/p2VkJpNA8SzED7PD5t7VPLXARlLo1DHLpUzMpBt0aanIHAJAedWg9e+DaHbjW2jM++weQIBSO3UxGA0FYGu1EmydKb68BT9bo7gM9dXxxHcPcZ+9YSWP5KpA7qN8aELR5fGCH9nEA2BHbzEq8DbErImCnZwcXATurN1Ume0UE7Ey2f6PSN0EPiLPP0oqN3i41zCWqmkuC6sAGF7FGs6EbZTokhgm/boLmRVUI9YAkCVTpPUY40fBwxQhSPdpYTAi3cGioGycLI46od6z6r1GPRj0Q9cDYPXAEoI4a6WPk4NlAYMduUqxsBXfgTI4r7A+T9NbfYASlPU0/jcs+Gft5bVABQx1PI+o01liR3aXeILgBtg5v2S0mjIa5OMHtHlT1yOVZ+noPymqxz1nWHFmHYgKAWBBAEyTrefEY9cbJfmHeE0nbGpBy6yS71Q22gigsR8aU1T43G15/YxuI1FS/vebzkTICDgCr3W8dRszNYutBlhJZH0F7SBMjE4iIiROqWFwSuRaR20inZPNOxz9ZJgnDVjsqcux4noA5N93yPdx4002o1uo4fPhwF7Bj2VHiVDHvswVm2GbL2HHbDVSKbbgLB/Aht4ybtp6Cp6uLqLcSqHk1478wz94AO/r4yCzWfqU0EKOoG4265H2QaG2vjXQmK3kNLIPcRk3z+VnGjmVOlcslTE2p/I5GhDNyNq2OPiPVIhaxJOHmTxexSgnvqDfhxdP410wCy0w8XmtJ9HXbYZR4TJxLbCvvZxOKswwGx1RKy/iVX/lVvOY1r9Gk3XRUOo5EdtP5NLFjExtrm8WMjBg7ZvSNEUAwcvxGUmwju6jnhFHB2mMydjy4SAi7xQFlKdPZLOYPHcYXvvwlLCwt4qqr3i9BfoV8QebJwwsL2L17l7ATKSd57bWfx9e//nWZw2TdNVJsnJP5NyV2GQDANdAyJzkHE3C3uc+C34ud0W7LXMw8O5wXUwbY4fUiBZ/JynzK+ZkgD+duOvCtlcLPmq0GatWqqIzk8wUJAlhcWJTgDL7rxWpR1mECVFyDGdRo1y5ljLo+40baffiwsJb43cGD89J+e1jJTVt3+kqKpZJImHPuf/3rX4+Pf/zjEgxBAIvrg9dyUa9UkCVTw1NZdMrgiXnjt6V3uByvwA4tvwceegi1RhOveNUrsby0hPt+8ANM5bLIpVKYmmEeJQPsyDqsfgsJHCOwE8qRo4aGSp/pOq+AUNchtqnalUHpXWOk9Geph/LhqOmr5dMm9YNpHQelUhFk7VBakMEgai9rnXyfs6mDqW6HZROoqK13P0aSb5dZUCeYRyc0vPz2Wyk2I4kbBnaY70gk2oy8Xb9JLQJ2wr0yaiIftjSMc+3ql5zj5ooI2DluHvVx3VBrVzQajIRMirEn+VdkVfFEuosLE4EAylZQ2zaRcHQzHAE7R93YoaOk5Xoir0fjwnPVuJEIUtLJm8rMiicdMYJplEriR3FodQzbo67hUYWjHtjoHuii2YfcW36E1uBKjuWsHxPYoRN1mENuKPhilY7aAAMDuKFhedz4iywXNx52I9UD7NiEnxv98Nb//hsJ7CiXt5NU3pemMg4I12iH+PJbTgIJSozENdmqsF9arjhR6AxiXhHq5/P5NwnYSCCBJjqmI4aHsGREBrQmThmODzqC6GQSQIjOfAmm1E2wlaSwyZXp/KccB+ugG/gO0KTs5Jg4U3g/rmV0QmUyaXG60DHE65mQVz/XzxQUUGc/b56IOQLcUKaFThtu3gVAyHGTDjz33DN44IEHxClEB9fJJ58skc90Ws1OT8s9jhZgh/I8FtipN5pdwA6fTfAZWCk29pcF6yyw0/JaqJZctA7vx2+6Zdy87VQ8XVtCtZVA1a36OQuE9eQ4AoTZgw4Wz9icBHbo3JOoa7clNiidOQSdrGSPZZbzeXOemS5M+aATnYbTMzOgbDv17cXhls5IOTzkXmQXGjk9z20hVi3hnXUXnpPBv2TiWI4DXrUJhy9HwpF5y0oFWWDHso9Yfqm4hKvedxVe97rXyT095oygXcU8OxGws/6TatA5tpZ+mA1tyeibR4yd3j46Xhk7QWCHQAhzlew/MI/Pf+kLwnB557veJU7xqekp5LI5kScji4VrK4GSz372c7jhhht86Sa7Nlv5zJmZGZl7Of/xOzInLbDDeZrrNT+zjB5xNXC+zmSwvLRs5lNl7CijR/P00I7guk0JK9oSEu4h0muurK+NZlUlxdMpCQIgS4f1pQ2SzeaEscN6SH44rlMJEyBgQfwYZG2RHEHJpEgHk3nEa0rFkpTJ+lu2pc21o+ugKxKgvJbnvOnn34S//MtPSn4dtiHHPG8EdqpVYeyQDSxgEjVRyFgVsKH/cbwCO3y+zPlEe/GVF1wgDKp/v/dezBbyyCaTKExrvj/aZcLWTpAt25b+pDEmgRkSxKq2rGXi2MAcaz+GwQ2ea9dma+Mo2NNhAdkgpOATC/qMbUCSzQ0osVCJhASVkMFlWb5drKIQU8iWHQafbL3lvdGXR9115gINwlVmML/rXB8MztVgqXDbuR9jNbqAHdrnYnOTLT84z/JRCeysbpPVScwpfT1p8GVECMzwLfloo+CYPGPSz2RSnTaug2aS0TmTavOky7WRwX2kpqxEyDH/Dtmg2K6kOSHBT6s70pV+baA1Ygyvft/bBG6bJXZv0gNs7cofsPbbeP6VyyWpVdypmI06CfCTZdG35/k69CtsS2ieGsspvcJbHulpfST2TVHROD3SPj1mrlvlehu2E3siwgbv3oypOHhOHOsdWgt7ZySyM+SpB68NRJB17Uj6Xe6vS8fMiFpdQ4b0+Tg2Sdtty0aT+vr1msqhxExS+lQyJUniuQllRC+dKpQSEY34UkmcJw3XFccJv7fOeDo0uGmV6xit22yK84bnCEjTaIpThJG1DBYRUEgSx5rcNmYTms+l/DLpsCHzxTJyyM7JpFU+VK/X/DZWy5wbckYjy4Y2sLFVYEcjg3UDanLoaK5aP88Ko27ZjkazKdG/ZIMQTCBTh8ATAQ7KafB7bt7F+ZXL44wzz8App5wi51TLZVQrVakjQaRtWzTqd/sJ2zoJcw37rvedtnvH8M8OY68HGAox+cLf2wEXvFdnXjKb+7iCVwnm3uP/4nHMH17A9TfcgNv27JFcAQSrOA7YFpGs8wGRjsPDgmw2T4JEc7eSKNUPoFhZwDuX4zgjk8GndmbhHnAwN9NEtQGUK2V5JuI0cxTw47OiY9Fxkj5wY5k5HDPCenEoz9aUscDApHq9ISAbgUEerAe/J8hUKZdVRk5yIugjdwj0MVDJdcFxz3MtW6fR9rC7XMLbqsBT2SRucuIoejF4zZo4Bo3rRJ4xnX6FfF5y+GguoCaqlCJq1vFzP/cKXH311ahUykinOvmBxqFA99mqdM0rmzYwMZC4eXUT4crOHtUvQ0tZizVyZdVc87NG7aSG9cvqfFurrPoK2CXDShw6jlf7vELnj7L7JdJ+I47V9tlqzue5zA/G2asdFwc259RytYa/+btPY2Z2Fq9/wxtkrSRIwXXXAjtk0Rw8cBDXXHMtbr755i5Ant2kbNsYtp+wHVOFgqyTnJenppjLpiEsG679szOz8jlzkPk5URIaSFguUy6NDMis2AwE2S2wwzyMPJ/5amhn8H5cX9gWzusE+Dnvc85n+byeLI9ypSLrls0JpHl9EgIS2fsrQMRAAc2/w/VA8rklk/K5lYyzzFTLQJY2Sx9q0AoDA3gNGZp/9clP4vn9+5GiPCcDl7w2KiLFlvJTujHHMSXxgnkMw0POt1nYEzZIypzEv3WU9p8BxLQZ8fLHhslrjZhY5N5dboTuC+IjmaODK8e+fPTJx3F4eRmXXXYZnt77JB78yb8jn8siM5XFXH6qI9lqQZcwS8X2k7UFzc9Br7WVGw4yuq2tGbzGyg72LUdkXI19a+pl7RlK8VESlrYKg0rEdjXnCEDFYI+AX8bOf10snFBASHCOtAwgH5AKPI5+e9F+nwn46VLmEAKYCjvNPORhwE7vuA2Py1GrVHcJsWKx2GYUznP7Hp/YNLy6xW+dgZ2hK+MYMm8T682NL3h1z3Pj6+vXYJWOptEv2yZq20ZVJQJ21r7noz5d+z41xnN/Z/H4IESPU3oNpZ/GckpPpCc7hY7a4I3jQJ1w1aPiJ90Dq1xvjxjYMTbwsLE21ju0WifIpPs1Kn+8HhjzeRJQEVaNsGBioinP6X5hYRGHDh1GvdX0I2Lp4Nk2t0Wc2QcOHMC+ffvwb//2b36yYO4wGC3ps1+MzAQ3hXSyUxaFTu98NqeyZOmkypAYYIcMH01+bNwblE4xoI2/6TW9ZetsO0/WwkA+HSvFIZtxG5Fov7c+BCt1YX4GN8ZkscqraCQCGf1onT/yhcipaU6oar2G4nIRz+9/Xhw3dEyxPlu3bBUAjIDQySedhKnClDiispmUsJ1t3fx6d/k21hvYMcymOFMA9AI7377+etx+xx4B/yywQ+cXnV7WeRCMZO0L7DTiKNXnUa4v4x1FB+emkwLslA8kMDddhxdLo1qpaL4bI5HXybnjCLtPwBvJw6OsLToQCa4R5JNcOCLrlxIHHKPFpX6eh2wuixadfZmM3oM5fwwgpf4TZQkxN0MylfSBHWGbtV2cWC7hyjLwZM7BTY6DZQF2qir5J3kqlAFGYCefz0lkOOtCh6QCOw2cd955+MhH/k/JBZRKOhJRHFaAWe1kMArAiICd1fboOgTgHkGVVnrJKJdZBOzYtG2dnhpl9x+TwI7J6UEWixMju5X5YVzMLyziU3/7Nzj1tNPEic51j+AM12uyC+dm50Qe7fnnn8c1n7sWt9xyiy8dFWSuMKhi+/btEgxC6UuyZwsm347kxXGbItPGeZPADucpzr/WUV6tqkIEc6AxybzkKYnFBDCvVisybxKkYfBI8FqyhUuliqxhBPF5EMAhi4YScLxGpdygTHHHUVDIAA+WbcTvFajR9c0COzZ4YBiww3NYX15zmQ/sPC8BAxbYKdMOSCV91q6wSkQ2bPAbqmx5HbdHFbDDdXooz18toUEHgZ3H9j2Bw8UiLrv0Mux79DE8/NP7kctlBNiZzRX83ExWTlftwU6Z/aTK9H7KXunkjRw+04Z9LoMC9oJAjLTO1IWSbGwqZdgI7Ih8azotNnUY2FEgr3NYO8sYpsKcszZqsNaWydMBnTpt1HrETF5JM5b6GCE21xWBHddty9iVQB4TYDdMii3cg70+9lGrVHcJEbAzbEyOuQFcqWFxtJ0XATtH2xObYH0jEGLtOzfq07Xv0wjYmVCfWkpzuPjxwbKJVDgqdP16YExgJ2jcj6z0Ku81srwuqz8K8FlVf232k8e06+lwoUNcc61BmCn7DxwwTuoMFktLqNVr4nxZXljCc889J5G7O7Zvx6mnnIITTtguiegJ2jD6lZtwjV6NSSRs14aZG1WjfS4b37jRMA9ooPuSFPxM5EHN9jvAJLUbXm6Gwxta+7cAQj3PbkhuqhCDvWbYH7Y+wZ+8f7PlqjwbnfcS6azyL+wDCyzQ6bRlyxymp6bx/HPPCauEfycF1DGb6k3D2DHOB0qMEdiJqdOAfXzw0GFcdwOBnTsE2KH0XD/GTrCPrBQbnXN0sAkIVG+jUltAtVnBmysxvDqVxKe3prF/wcF0tg7EUyiXysYhRxBH5Xqsk4SgIYEXZdnoOOOKTeeb5P+jPCCjt5MqHUtgxybeZt+TOUZgp1Gvyzk6JxsZn7a+Ay23hQTPNQ49ATxjbZxWr+GtJQ+PZ+L4bsJBCQ7cRlVBT8lToRG3dIASxCSwIxGuZG4xQr1ew9lnn43f/d3fFRZPwolHwM4E59ZRgNfQW485p06wWSOLHuUyi4CdCNixg4gMRa7tqYRKXhI4ePKpp/GpT/+tJKm/8IILZC2gbKWwTQABVuiIfuaZZ/G5z12DPXv2yBzLuT8IItOBvX3bCQICEVCx0mZk63BdTKWUEcPgCGXsuMLO4XxM4JvOZOapofOaQDzHtQXOCexo/py8lK0TubIKOAcvLC3LRwSVWCeuBQyoYNA/PwvaCFZOzdrnPiPCsIYtWMV1iL9zXRDbwjAsbOCHLdN1m8IEZXsY4HHpZZcZxs7zUj8L7JRYlzQZO2qTCGPHBAgMesmPZ2Bn71NPYqlSwWWXXIpHHngIjz38EHLZDNKFDGayeXkeNreiZWUPBXd8zWgLeqxsxVgJsGPfAwsmdd4L5tpJaDBQtSZjl+OY7wFt5TCwY6Vh7XgIgkUsW9jCA5hQQSDLvB5Gjs3KFjIHUZ/cQuZmFuAMAjusXwTsmNmmCwzbSINhI+890hzZuBOObmBncL/589aAU47adk9yqEQgxNr3btSna9+nmx3YCe0uu9SXfCtjIt0yVqGjIvcixs5Y3Xt0X7xKsCUo6xRsuB+RN9TDMhx8iRg7R/dQWtPaj2vXW9mreByNZktkTJg7JpFKyubzkUd+JhrzHJEvfOEZOPecF2N2dsbPdcNITG52bbStdfD4jnfDktHNdregLQElK8UWdLb4v7c6kZTWAW831lxTOhvfjma4lVezDJ6RgaIDHobN92Pt5K6fbC8dXTGCCq4AYwR1WCcCDGSQ8PWmNBvBJcrPsDyCaBLpyzNtbqLNBuzE2hKl7cRYz44U27evvw6377lD2sLxQWDHJssOythYcKcfsOPWPdQqi6i1Gnh1tYG3pDL47EwKj1STyCWrKORnJbcDnYh0OjCymqAQ+65eb4r3TpllRqrEADP8TBImG1YVwbV6rS6sHI5b1pn5FvisCLzYZglwoQAAIABJREFUPDyiyw+NFI/FdBzzHN5Pc+yozJzntXBquYRfKHvYK8BOAqVYEm6jJswiZW+ps48OTAI7fPYCSnkeKvUaGrUKTjvtNPyH//B/C+jJHIcEfVTf/shnhFGXRoydI+jbcefUI7jlWl0SATujezLs+xhl9x+rjB2yZblWpZOaM4bz/UOPPIq//fSncfGll+DlL3+5zGtzW+Zk7eLcxvHFQI4nn9gnOXbuuecemSeD6zfnHM7h27ZukzmR8zid18ydw/sRZClM5STPHB3alWpF5FmFwROLqbyax9w+0/I3pSsVSFHnd71eQ5LAENk8tZrm12m3Za0g+LG0XBRAiCCOBWO4PjMggeeSqcO2MG8OQR8L0lhpUZHjpEyarAcEaVROy/4eZKay3dbW4U8CO/Y83uPSyy7FJ/+SUmzPi+RWBOwMej+HM3YI7FQaDVx88SV44L5/x1N79yKTTSGdz2A6k1PGDhlPRo7XDxAygKMFOnoAj67cM526+XamYQ73s0/FlRFavIPrbfhewmgXYMcRWWKOc17PYBM7BqU8yRXULQ9o7++X36EZjZ7wzBnBIKt+DKVgW2x9RIrN1ZxTEWOnM811G20baTBs5L1XPPTW/8TjFeA4Xts9dIRFIMTav4BRn659n25mYCe0zozlhJ5Izw0udNQGLwJ21vmBbKbbrRbYMbIJ/cf/CGfeKu+1qm6K7MBVddemP3nM5ylzHnXfASwuLUsyYonKzWUxf/AQHn30EZx66ik4/bTTJSKyVq0JaGFZE9k0gYyGSFfRSU2JMTqBeIh8mUhdUABeVN7lc5ERMTlxhihwIOYNc1vH1EmyUj9Bn37qe7XZqPds0AP3YVPI2LHOg3giIXkD6EziJp3SM67rYXZmRpwN4nwyEdECfIka/iZl7MRUF94ydmyOnTCww8TYFtixjj3rGLBAH50BdLbxH3936y3UykuoNV28pFbG+xMp/O98Cj9CDqlYFZl0XgAyq0PPSG46BBlZ3mg0RQ7EAi4E0GQsQZ16BFj4neRDSCREvocAD+tCgDKd0RwJjKKWvBICwjGHQkueGyXXeAh7zWjXUyqNTt245+LMehVvrnh4JB3HjWTsxNNoN+vigOTT5LAhYEPHDWXfCOywzXTSkLFTq5SwY8cO/NEf/ZH0B0eByJnYHFBHONFEwE7/jhvVL6P3gaMgkiN8YBO+bFStI8ZOxNixQ1CFvdpIOSk/78y///R+/M/P/oNIiJFhyPl367atAniTQUMgZHZuFo8+8hj+4R8+ix//+Mc+sNNxhrdFbpXsVM6hXE/InuT3XCvIVMjm0jI/kunIv2k/BIEdJoQhsMN5nfO3SpcqK4hsmDRlXBmM0tC8ajxsHrVSWaU2rRSnBWUYoKJ5dXRd2r17t9yb3/Mz/uNabQMKJOcQ8+hJjh8F+W1QgQ8cmM603zHHDvPrWcbOJZdegr/65F+JdJ3M+0xA77UhjB0DHrH6Ah6a4JdBU8Txytih+fj40/tQbbVw8UWvxo/u/j4OPPOMrOmZQhaFVEbsrGBwURDY8XPYCYijVoP/34HAjp4xKsfOMGCHJVj2uth9ksuP9rHahB1gR5lmynA3wE5cJZKFERySlLNzfBczqA/I1HnPTe5I84HYPyYYRVoZAqfEVjXgUovBVy5tJZVii3LsWLMzuJKOuQkbyybYyHuPVfHJXny8AhzHa7tHG/TdueTt+d2xppMdk8dU6RGwM5HHyYU3vCDrjcaXDRsrx04E7EzkeUeFbnAPrBJs6dqE9eSoioCdDX6ax87tx7Tr6bjnWiL5Rdy2RM+S/UCn/dTUNMqlJXFWE4gg6MPdqUhHgNG+TBLsCZBjneHsWDopOP4lejKhchGyXvGfvAsc/zG4XksdGqHDbpmcdkdMzVecMNJZLI8OFN2YBjbr5nfd2HcK7lGsCOTj6ZdwOHi+LafDtosh5qg0C+9DWS/qpdMJQGCHTiCCC+xDOoXYb3Ti03FEB5aT4CbeOhcCuYG6vK4bk2OHsmPyTAOMHUqxBXPskLFDYIftsdHJ1h6xDhXL2AkCO4zWbiwvo9HwcFp9Cb/jZPDtdAK3pAtwvAoy2Slf1ofDhKwb9iHLqvF3R2XZKHXDPE4atKrOPvarjAnKnCWSArTpOHZQFkefjkM7VjnuKI3DMcx2KLtGASKOW805YdJRN+s4s1LCm6vAw+kYrnNiKCEFtPhczegx45LgZyabEWCHLCHaY/VmA+XSMmamp/Gf//P/I2ynWFtzBKkNN8odP3i6GgVgRIydI5jqx5xTj+COa3bJqJEUATsRsGMHm2vkJ+PQ/Dqcy+/5wQ/x9X/5Bl57+eU4+eSTBWzZtm2bAO5btmxBsVTC1i1b8MADD+J//a9/wP333+/nKrM5PUS+rTCFmZlpAV44t5I9w7WQ8xF/UoqNwDvnWJFia3vIZrLyvYDyThK5vF7DuZ3yppwnCcAzECWRoN0Ckc4kOMR7cE0lCNQQac60OKNtHh2uIYcOHRKgZnZ2Vub8nTt3Yn5+XurPcy27iD9p47BezM1j15YgcGUd4vYzZXZSqq3hy3iyTpdccgk++Ull7LB9BHYY2EJgJ8t7GjslAnYGz0x8zk888xQanocLL7wId916OxYOHBBgJzuVE2DHMnZs7qMgsOMDIH3sxLXMsRNeay2D2DKJ1M5WyVYGSPFd4pglk8vaHCZiyg9uCQI74fEXXDSkvR1jeMB6ona4qCCHchD5FrQNbGJOK8eBMHY8lTmMgB2/W0Mb+I00GDby3mtmtqx9QccrwHG8tnvoCIpAiAm8YLpt7Sc3EYFlR97dEbBz5H036MqIsbP2fXrMlDgGsGM3gZ2+iICdY2ZcbHRDxrTruaGk84OOjNktW/0oxaeffRYzM3NoVEvwmi3ZeFJehYCO7+iIcxxrfhEe1rlhGRtk1LQkQb0xrIJoiTCFOjlzuzENA3oIy6cjS2g36z7AImUH3qqAkSEsDrU8Orsx/1d1pvtO0FCSWl4QD8uJBv7mlU2jT06d/3yhgHKlIrkD6KziZ4zIJJAhTWfEciYj0cIEOijXQmaIbqY3GbADslTacKCsKz53P8fOnjsEYKGzK8zYCUcyW1kyRk1bxk61WUNjqQS3GcPOxiH8p3gONzpxXJefBupFtBPqXCM4w4hSOhttcmvNt0OWjjoGmY/BAoaspya15k869VJoNhtyPse1zelgx48Abs2GOFT4nCR/gkiuqOODjhhlIylwF3cbOKdWxZvrMTyYAr4FoIgE2k0D7BhQh/UIAztsR6PVRHF5URx7f/zH/y+28D3zVGeQDpZxwJcI2Ok/AY/ql9H7wFEQyUZP/P3vP6rWEbATATt25HjkGnJ9ctvCcCkuL+PmW27DnXffhTe86Y0CgBCEJmNneWlZGC6c+7ds3Yr7fnyfMHYefvhhP8DBSpnRDpidnsFUoSA5+8j0yRfyWF4uKnOV7JpMUkB2zr/CokklJRiC8zfn/XSaedkoB1uVv5nXh+su52SusQLyCJtA52hdV1solcpMPiJsHc7hBHK4phBYYo4dAlRnnXWW3JNA1b59+6R8rhmch3k+r+O6wd/JqrDyn0EQx+6/rSwb28zzGFBAsElyvSUSuPiSi0WKbf/+/cKEJvuUjJ1ysdgN7JALQYNoyAt8vDJ2OF4ff/optGIxXPDKV+HW796M4sJhZDKpLmCHa68vk8ccj+xPEmCMHWmdUDYQyA+pMLJm/ebG8OPoYbf0YXj7MzPZZUY21gagWABK8j6VSjp2GShl627eDwksERtRg6B695AcYsIV9r/rOs/mIAyylKyda4OCQ0ygcCQU68SxzPgWsqUV2FGrlYy0lR69vuZRq1R3ybFisdjmy/vcvsdXes/Vn2f2KIMv7M4oEB4sayrnsrr+CW5lVt/uo/WKEX1kt44b0ryeWWMVtVjlsw+XvKHtXkUz1/VU26d9ZvijBoQYZ0xNorOHgGWrYpccabu6fTuBFtqHPOaLxBKPtG5j9PdgidXxGTvWD2erFwh0GV3j0Pq4qmtHlz7ZMwa+/2vQp+PWfAPG2LhV3tjrx4uE7ql7X7uv81B8Z7O50NLo/XcoHI0/onOG2Ynhe622n9fUBl3tzY/H89dgiRnWbcOLH2LUWEnPeFzACbIM6DSnU2TvE09I1GvS5IIR0Ia5TJgnxuQOEcaMkXTot+HlnVuUsvLlpszINQAPI4Y70ZQBAMY0VqIKDQTTcX53Rr8FX/oB8tLqAVGMMjMENr6+VIddyiXHTIctFOx7Hyxy4sIYogMol82hWC5hcWlJ+o6gBx1SZSaJTiY1aTLBh0ZT+0JUZSxjR/fmvbm3BjF2bGRmLygULmMQaBSUh+yS+RCZOAU3xCki4FscB+YP4bobru/KsUOn37AcO3Rg0FlmGTv8vVIvo75chtdKYkvjIP44nsU9HvCV2RmAOYrSquNOZ595fDLWeC1l1kRGrc2cRXXpZ5VfU4cY+5t/M+qcDkF+zvrxPJU8MQxnyu4YJpWNyuZ5mhzbJLA20jyWkRVrNvCSahm/0IjhJ6k4vtn2sNQWFEkYO1YSUECgeFzaTHCPrCLKqwiws7SIRDKBj/7RR3HSiSei3XZVS98w5o50WhwFYIwDGh1pnVZ63SSnxaH9spl9AivtvAHnjerTNQV2VmOThgMQRgUkhMoearOsuqzQpi28RAbuzXd6ojl2Ro7FwAl9+jA8DLr6aVS/iChoG61GS9Z+5qD553/5Jh58+CG89corxeE8PTONrVu24vDCAl5w+ulyDuf+H/zgh5Jj57HHHvPXcM5lNrhjbmZW5kDO1dPTUzInLi0uyXzOI5tNy7mULeXczrxkXNEsqyeVysgSSVCejnmyIHker1G2ps71ArDEYwKa1xt1lEtlpNJpAVH47ErFknxP9nGtVhX25rnnvlh+MlfQE0884d+foBIZywT8yeghsMP7E7CxUmzWQR8OZLDATrNZ78qxc9FFF+G//+V/x/z8IWljjPncPA+l5SJydOgLc0LDTGRdHjIedE+hJ4icbeDh82/DL/U/DRc1yk4ko7rb1gn8NWKchnnXvl1nipC8ggOPUd/GsPfpffCcOF5x/s/h1htvQnlxUcYQGTv5JIERK8XGQCMFQ8S26SMzNsguDFbP+i2kHaH5IDR79LQqCBiFmUMC7EjOwAZKxaJcmzZ2ggWleEP+buVh+7WD16l9IqPByCNbNryC1/K9lVozNqY0Rd4ZzQtoj7D9zj5knzY59luesNLJmHZNXyiotLKjhy1vRuqgq8Nz/foAOyPasp6G1Hrea2WPcBOeNXJx27g6r6Xk0ca1IrrzZuqBnjHVjyqzmSq80rocicTXOjGwuufh8ZLhrrQ7ovOOox7oWcOiMSZPP7hXCHksaOrq16NcHUc4jjaxXXGELYoum1QPTHSsDJ8LRA4CnjiYfVcA2Sbmrzbi4lIo5POYnZtDrVqVzfCzzz4rvZFwApvkoB73cLxIe9IABRIoEHRKWGlCV+XZVJpNLujabEouGvNe90T9SZkBtovFSgyYI+02kYlBgEM2jXaz3kfO1N/4DrGbeFsvTrk5bnhTmJ6ZxeLiski95AoFbJnbgoMHDqDRqEnkcsKJa9SoZxz5Bizrl1+os8EeAuyYPukH3HSBNgPYQAOBHTlfARBxCYgDwMH+gwdx/XXX4c677ka90QSl2Jh4WgEXdbD5DgwzRixjJwjstMsNLDYW0GpmkKzO48+TCZRKMfzJiXNIlpqoOy5S6RSqlapEq1pAzIZ5276hA4/jVRyBTWWbNRt08mkUK6O4GQHearZQmJoSYEedJpCIb4I9TMBtpXrotEukEmg1muJAJAAn0b/GOcRyLiwt4Re9NvYkcsLYKaMBNF00OGAk3ZMCgawjy6XTkIAfHZkEdkrlZTnnNz70IVx0wYV0y6BZb0ik/GQdxxNa/1YwV27cnXsr12UeTHQ+XkHHjHHKWvZpT9CxTn4rq91qbdJVAjurUhQZ9TxHfR9q8Xr61cZq56h2jfjea7lIkUlaqyGeUDnRv/7Up2S+f9/73ifMmOmZGWzdulUYJy8591wcnD+IfC6PO+64E9de+3k89dRT/prNedQ6p7Np5lZLS6Q/2TqcUwnYZ3M5NBsN5ApZFJeLqNaqUh7nfa4jCnY7SKezAqbwGq4xnOP5PT/LZjOae6dWlfulDfBvc+FQwo3DmNdxreC8S+YRQSbmujn9hS/wWTz7DxyQddwyehgkQLYQ78Xzbf6fYABKv9/lzRFJUEqxNSXog0EdLz//fPz5n/2ZtINrZqvdYiI3LC8sYqYwJfWgnaJHu4cpHByaNieSLDkC7ATeYJKvrF1hSwt41HlN+Ptg2WIPBjHEFU4Dtgw34KwPs537h9h16j7qHYg5STy891Gk8jmc86Izcfdte1A+vIhcLoNUPos8Je2Yu8Zn7FhbUtdjyfnYx57zJXx7kQe/awgKWvngrmcR7Fvzu5qwasN2xgjEHpH3QvLo8Pu4vAMcWyLbm6IULBlsPKdjbytDa/DRBcZYWzcAaNngJQE/bd0CM7z9THurc0iAisNPCOy05F1g3/KdpO0rErWrHB+9fTe4AL63XWNzXRg7I5a99V0UxujdlS3fR/9Zoxa/DWxhBOxsYOcfo7eOgJ3Ag42AnWN0lB9nzVrtJvp46R7TL73R7uvQAZvYrliH1ke3WE0PTHSsjAJ51VnPBMbclUmiXtfzN8EiFeHExdlNx4NIWsVjeO6551UGy24KQ+21AEjHKWE2hyF5h+Amt4edYwEWA8aEJSf0/FAUab8tTxDosE4NiUbu1CkYRckiKCnnRzOG2zZko89TRRImRrYIWSQpSfK8XCrj8KEF6cfZLVtwYP4gmo06Zqen4MRj4jwi1OwxJ4CTFAm7NQV2zO58ILAT2L33O8d2gQa5doAdOkyeP9AN7DBqm44yC+yoDJqyVezRT4rNq7tYqi/AqyWQqh7Gn6STcMsxfGJHHuWyh4ZXRzaXFWCHm3tGOCtYozmgNMFwHM0Wcy4k5QnS6UCnHHMr8HlIrijJs0MpNZVyo1ORA5+Rssz5wPMJ7EhUrOuJMy6VSaHVbEq0tjgyeC+bC6rRxEWlJbwdcexJ5vGvbQ/Fdh2xlodmEDwLATvZbE7zLLWaKFfIGorjqve8F5e/9rUyFlqNhkTCRsDOaibTIzs3AnZ6+y0CdvqPpfX14emKsqJjleCYKi8McaC2XDh+3reUSJX91af+GgtLi3j/+39F8tiQfbp9xw48/dRTOO+880AghPPnbbfeJsAOA0CCEmUW4M+k0jJ/kwmkudiaIrPGnGcEbuiUX15eEuYCz9O8aA3pC4e50ZykACtcB+gMd5yEz4RRxg5lzxryOedYlk/pU96fQBHXCDIeeL2sFbGYyMjRmb5l21YBmAgIUZpNbBQwp1tNcuRxTeeaRjCGjB3LDJIldIB0ph0zPcDOy1+OPyOwU6+LfeV6TQnwiICdlQM7tJce2vsY0oUczjrzhZJjp7pYFMZOJp9DIZsW8MbaCEFGjhKiepk7+ixD4Fifl9CPXwoBQ0FGkj9fmAClcFChjGEy261NEVc5Y7LGyIKXHH+UOTbBJ/oOkTG9QmDHnGffPf2p04pIEgvoE+iHwPm+WRhgt4tdLKYcWektASkVQM2gHY9FwM6KJusxTlrPBWiMam7spRPdVI/XtAjYGa//oqt7eyACdgJ9EgE70StyLPRABOwM2IEH8m9YL+lQDZY1HAyb2K5Yw1ZGRa1FD0x0rIwCdnRzx80l5cVULoVgTgLVeh2VWhVOMiFODjo1rIOeSYUZJZuOObIxtg5/3QgGN+Vm69sHXOmwglT+IexishGFQUCnOwrR5Ofp+ww0onDQIdGtgTpZIMpn5IzzXFmuQ1DBhRNPIJPLolyuYXFxScCOVDaDZ/c/j1ajjumpPGam8sjT+cDcPK06YrHUmgA7/pMIOChUtkMbFwS8B8m0WWdVpzuUVWQZOwR29h84iOsCjB0CO5axo1HKHWDH7knpZKHDIsjYaTRdlKtLcKttpKvL+I+ZLKbrLv5maxqPNxy4tYrJT0TGjic5GoQRROeHyXlDENLmGmCbCIowh0Ot1hCHA/tfcjYkEuJIoUQbnYnsDToA6ayzEkEumUZxyqLUkcmlwb/5HvDeBHVUji8Gr1bDxaUl/FIiiT2pAr7heVh2q6AuScsydayjKBaXdrNOdB7yd0a9Viol6eIr3vIWXPnWK+Bw/FCaz+GoWKFj90jG7AiQ8kiKXOk1E2zVSqvgnxcBO71dFgE7A8zKdXxnRrEVumq4xsAOAQa+o5xDE8kM9h/YL8BOpVbDr/3qB0W+kgD+iSeeiL179+KlL32pMHcYvHDTzd/DNZ+7BrQTLKCvDmQdVWSrcP6enp6ROZxzK+9FsJ3zL2KeSFGx/VwjeBnzt/Fg/jQ6tsm05PyZSlGCU/PrsHwyiSibyX8EhPgZc9tI/p2USp8SsCHwwzmfQBRl2JaWljE3N4ftO3cIWHPw4EGpG+dpns/gC65rZAJbYCeYY8eulf38rh1ghzl2KF/Vkrq/jMDOJz6hjJ3pabhk7HgeigtLEWPHDO5R7wDZZA/vfQyZqQLOeMFpuPOW29AoUjIvicxUHlPZrIzBDmNHx6BvV+ofPS+72rQM8Rl8KMO7U5Y90wd8DFPLGFzmnpaxo9cG8+xYxg6BSAI7dpxQplVzAiljpyNDPGKp8+1q4XH5zGnb9k5wVGCfoKf6gFfHtg8y5vmuOWh5rrwrKq2bEdnZiTN2KPMWMB4iKbZVmzvHwAUrsB4najiP0YURsDNG50WX9u2BCNgJdEsE7ERvybHQAxGwM2AH3h2RGIxEX9FjX4HtMKgcvXSMAlZUweikdeuBlTzKIwUNNxDYEa1t5rkhDGJkJfgXCTxP7Hsajz35FNw25So0opCOEG6QGb1L5/T01LQvEaFRh3bzp1CBJnjVI/z+xcgQCj7AELjTUYzXjbMfaWiuihu2kAVjwm9ct8x3iNkTF30svbuxA2S26MahTO06n0s7RiS0t84wRiCzvEQihXqzJfr+lNbi9/v3P49mo4p8NoVzzz4DLzj1ZCTjvI9LwRWNyOwznjrA1ugcO+E+t5GpKrHR+0x6gJ4+57CPpP0mYlSBnXkBdu66+27U6g0cPnxYHGAE/ug4EAmdoEyfjDUFOOgEpOOOv1cJcJSLaFebSNUruDo9hTPdJr40FcMdKKBZXBAnHFk1LFMjnDUym/keCEhy/Fn9eZufhjI+1IFXYCcpTrRkkvl90lhYoBY/WTiMOo1JhHg+TzmgpkRRs14EdtLZFNpksiUUyOSD5Tshw6dSxWWlJbwzncFtqQK+5raw5NYE2PEs8yoghUKnJiXd2BYCTS3PQ7VaFgfPqy+4AB+46gNIpRJwDSBmAciJzHXr6KQO138lU+pE2tyn0AjY6e2UCNjpP/rWM2B6lFO7q4ZrDOw4RmpJmAJOEo8//jj++m8+Jevmhz70G3DdpgA7J598suTSefG5L8ah+UMyn1933fX4/Oe/ICwYC+wE100C6zPTM5ibnUWtXhNAR9iLjYaAPaXSsnzO9YFyba7bUmAnBkwVptBqeVhiHhUDjts1hmVwjaJjnPO55FNre2jUG+K7JyjEc8i0IWuHQD3lOCvlisiynX/++bj0Na/Bo48+ittvvx2Neh25fF7kRelMLxQKaDRUfsoydlj3YMBJeHzYv3UtbCiwY4IRXvqyl+ETAuxUFeQSYKeN5cUlzEZSbLq+qoE3cCmwwE5+Zhqnn3oK9nzvFriVOlJJB9mpAgrZTA+wozZQd+6Z8A1WBuwYOypoVIUKCo4Ha8PKZ8bu5O/yjgkTRoOrOL7IHuNPviuUbO1m7NiwqMErpN7DereDwE4nqEeCp4LsJMPksfLHvs1o2UYCgPEfg1sU2GlaYCeZBpy4MP5FBnnoMfh59mPiB4sKv18RsLNeVtJmus9EN82TbWgE7Ey2f4/H0iNgJ/DUI2DneHwFjr02R8DOgB14H2BHDPqVDYH13MCvrEbRWRvWAyPsyFWDhl07leGSKOO1eVSOHS3dEbDChcfsp06C6UHw/R/ei9vvug/lmgIUmnDeEdBB9PCZi6TVFOe91c73E7yaCMhusKD75eMpNh7S7ictsqKbzc6LaoEd3Y/r537UopFks7Jc/I51Cmpxh+0ecn2YGNrf+HY5uGOS90YOI/UVfAYiRRbS+Q4/I8mzw7w5wtBIC5DAW2Rzeenr5aUl1CtFJJ02Xv/ai3DhK16GlEOwQHMK+UmOQgWPBna0jzt+huDv+o1fRlBqZBDQYz/3n8VwYKfRbEkuITrAgsCOfX52TtUIT4IrzLWQkd8rbgv1SgktsmhqDVyVnMZr2xXcnHbxtfQO1CuLkmuBjBxGYFPKTPIkMB8OQSRGmLfbYHQrnQsC8hjGDFuu4A3l1hSwyecLWFg4LOXwkFxAzBtF+TMpt25kfFpwksbxAsr+OCrjZtk4lQpeVy7iXZk0bkkV8E+tFhbcKuIe4MJI6hm5E8oM0bGYTqfkviIbFIuhUlUnzoteeAY+fPXVIiOjyZHNeBhvEhh8dQTsSN9EwE7vEImAnQFm5Tq+M6Oc2l01nACwQ5lIka1sAz/96U/xt//j7wTo+PVf/w2RqCS4fsqpp+Kpfftw+umnizOa8+M3vvEv+NKXviyMyCDj1taXzurZmRmRcuM5nJu5XhDAIfiyuHRY5uDZ2Vm5nkC7Mj+BQmEK1WodpVJRwHGR32xqng+uI6wX/3EdoAQX52qRz0w4yGYyAvCXyyWRfOM5lNcsV8qyNr7+9a/HL7z1LbjzzjslWIF2DtcnMnNYP9o8vLddHwgQqRxc3M+b0g/Y8Rk7LTJHO8DOeS99KT7x8Y/LfZivyIPbxdhhm6IcO8YQG7CKUYrt4ccfw9SWOZxy4m7sufl7aNdbkv+RwM7Y3JAnAAAgAElEQVQUgR0nzNgxLHNrDw3LsTNi7bW2lo7z7lmTLC8/8MgGJxm5Xlss7RYCOhZIYsAIxwjHJMctwUnm9OM51v4N2sPDq2eDkrqBHdYzCPyEg6ZsmfbzDsBj7W/a/AkNrDEBKCkBdhxhtg3bZI+a00YCOyGQLwJ2JmUcbuZyI2BnMz+dqG7r3AMRsBPo8AjYWefRF91uIj0QATsDduC9DvPV5NuJgJ2JjNajs9BjFNjRDR5BkjZ1UDQPSSqDZjuOm2+9A3d+/wE0XEc2gbJhIwBE6RRKtzFfiYn4s4COSFcENsm6yQtIO3QvvyIz1QWKmX4W2RZJANyJrAxqo/NjylVZubbwT42GDABD4VFndPODLB1zK5Xl4kZaZGgULPA3uuYkCyr1HcyyvyewpAATGTipVFrk7ejM58a9UiyiUloC3CreePmrcdlF5yOXjiPWbqlEXEAyLXiPlQE72uG+w8HkefE/DQE6g3Lq9P+cEhzxbsbOwXlcL4yde0Bgh/I7FtjhPYcxdug0o7NMmDEtF41aDbX6Eto1F1fEp/E+bxn3x5r4++lTsVw/LF3BvAmMcKbDkf1RZe6DdBoJh3lzKHGT8oE3Su8QIKETjw44AfwE9ImjkM9juVgUZyCfd7lSkbqwDPafdSRKpLlEqDKRtYdkIimOQ4dsHLSRKNfw87UyfimTxk2pHP6x2cSCV0Pci6FFYEcGo74HFtjhPXkv/os5cQF2mDD5hK1b8Z/+4x+iUMgJQ4jjjwDVxI51dFKH2xAxdtb+qa5ln0bAzgCzch3fmVFO0K4arjGwE2/HJHCDrJZqvYkf/PAH+Pv/+Rls2bYNH/rgr6NeJ8tkGqeccoqA+du2bfNBlH/8p3/C1776dX/ut8Efdi1ljp3Z2RnJsUMAnWsE1wKbA02lKWMijcZ5mAwcHrRPuIYKGNRsyfxJBgyvJxtTc/FQdq0l4Dn7j3lALGDPuZsgCtcPAlSynrYp81aVufkNb3gD3nLFW3Hjd2+UPEFkEHGt4NxMdhDX7lKpIusI600gywI7/YI9gmwdy9ihM1zyGCYSkpfo4x//U6nTzMws2jEvAnaswWgG96h3gGyynz3+GGa3bcVJu3fh1htvgtOindIWYGc6r+Af13hhj4XzxSii0vOy60fKzh10+JJrBrTpWeMssOPbuWqX+YoOxgcl9qSRfhNgx/NE/o9SbAQfadt0AnI6kmrDVpAuuTW2IdRuCzjZICoBcWyf82fgGinLBmtJWw2w02YOQn03GcAUWwdgJ9zmCNhZezti85cYATub/xlFNVy3HoiAnUBXR8DOuo276EYT7IEI2OnbuRrIb73DnVO6BKCG+MwiYGeCY/ZoK/pYBXbazENCEMWDAxNp56TRaMfxnZtvww/+7TG0Y5mAxJphNsRi4jAXPW2o/BUd0IyQ9dkZdIcbYEdfM58WIn+pZJkmbvW/M0CKbDbJeLHfBGUzzNiJJ7qBHd7LOu95SjxGWZYQqGRADXHwG61uK1Zh2Sysv8hsCYvJMzlbTFGmHnTKDD7okCc4oBGW7IJMJodEKiURxgRGmBi6Wl5CzK3g4ledh1e/8jxsmcnCa1bRjjH/i2F6hG6ycmCnI303Crjp+b7rUQVy8pj+kOhkK4dHKbYAsNNsuQLsME8CwRbW1wI7wab0y7FTqzfRqjdQaS2gWfPwuvY0rm4v4Tm3gU9uOwuH3MMSHUoHYJU5Dyhzl0ygVq0JyMN/dDIQJOKzlXwNuby5P1lWBOk0upoR4iyHbB869AhELS4uYHZ2Tpx1GoHtifMwmU6h2WrImGCZlAaiRI84idrMB1THWxtVvD2dxncTOXy51cBiu67ATpt9ZUBRAaUYOZyQOjIpuAB9yYQAO0zOnU1n8F//y3/B9PQUYswb4SnzaGLHOjqpw21YSxBi3P6JGDu9PRgBO/1H1XrahaOc2l01XHNgB2gYwKVYrgiL5bPXXIOdu3fh137tQyiWloV1Qyk2Ai0WmOH8+cUvfgnf+ta3/fVfcvjR6Wvmm3w2J2wdgjGcizlv83quj5yHGRhBJgPnQQLu/F3ykZn5nTnTeG06nRFQhECOBE8YRiaBeObSkeTuTWUdEfDnUa1WpByCRrRfKMkmbGQngcsuuwzveNcv4etf+zq+//3vixwnnevCME2nZT0gO4gHQR8yeSQIhfaQq7KzYVk2G3TC7yjFJsAO+yPu4CUEdv70TwUkYn8osBOQYgv0GS0mEnoHHSpda6S1ZNsTeIMZZMJImcARHMeyVQp9HzzXxKr4H6122XDFttQj3IYO0BG+o/496h2IOQk8vHcvtuw4ASfu3IFbb/wuEhJU4yFbyGOmQGDH6ZtjR2NoBgM7o3LsKJtKg5O0HBkBHegmxPgOM5ctaybIxhGWlgF2glJsgxjsg8aDYJb2/uaB2bZ2Y1Y6fjUoK6B65wNBtk2BQKujDtjxIbh+3WVaPeDlUrJTiIUUOnei+VzW816D55f1/2aEhTjRPp9QazlR9DUggtbWMdjuCXVnVKztgfCYmeCecV07vd+7MKptI+Z6ne3XYPt5rPX5kfT1ug6G4+xm4z6Pca8fp7uHblT6BlJ17jZq/QvuPgJzQSizx8Dar8m7P07fRNdunh5YyTIwbL0ZNVa71pmVjtAVds+IekluEgFC+LONdsxBuQF868ZbcN/9TyLu5BS0YcSjYS2wunSOCHDDZK5GG7wL2JGExq6xY62Wt4k2NCySjnxaR3LKOkIE2DGJYn2JN8uiofyJE9iQG6k4TZqs7g1qgFvQKCg/pt4Cw6YJADw8JwhQiUybfK/9E5S/oKPIr2eQoeRfw1w5ZovfZjRjCql0BoX8lDA0FpYWUK0WEfdqePk5p+E1F74M2+YK8LwWwHqL7EZgHPiYWAcc686ZExozfvLbDsATLs9eEXQY6GMJ30PHmexJYp5hWBHUAJhj5+D8IVx3/fW44847xek1f+iQJMYOAjtdrCfpZ0ccdZQikzwKjApvNFGvVtBqVVCveTgvnsDHmg0sOi6+mN6K+3JteDVq5yfRILun6Uq/Npqae4HyPlaSh/fj+KSjkGNQHYsJcSLyvpoXQRk0zNlDhgzBNgI7dFLSKaTnkwGk13G8+RJsBDT5/zgwWy7hSreO12ensMdJ4wv1Og55DTAHVMP0JUEaC4ASIKLcG+vGiPV4QuXhqpUqnHgMf/D7v48XnH6a9LnHekbAzgonuiM/7VgHduw73WPTBNel0DqxWmBH5ge7jq1kvQw8Lj09cNGIQIqhzt4+9x5qy41cm7vrtmmAnVHtHNUuYZMOPkkwBpkj4yhXqvjWt76Fb3zzmzjrnHPw9re/XebL7Tt2YPsJJwhYQfCF4AxzrH3xS1/CzTd9zw+0sIwd+8gLubwAGXzmGvwRk3mZawavz+UyIp3GexO45/VkX/JcBpSIrGk2K8UxLxoPCxxx7iYwRFuE5xPckTwlDnP41EFQiJKylOIk89IQEwQkuvDCC/HuX343vvKVf8Q999wjgBHXAM7VrEO1WjOyWTFhVFgpNmF19kE7wowdAZGMTcTvXvGKV+BjH/uYAE+8B/U7m/UGGtUapijbKkEUekgfDpniOrCOfZWUjWSP8LPuffId8KXnNqH4OLGIegoYPJa8ALAzBD8K3LYz+0i9h43luINHnngcW3fuwLa5Odx16+2Ic72OtZEuZDEtcn2OL2cWlB0LAjsd373eexToo2x3soDtPtVc10Py6UQQ6z10rATBFWuDkblD20/GWqUigSwCSjKQKMCYkbEwAJCydZfxwH4L5K6097G9a21UzanTkW3uBPvomVKvIItc9gqOzB/MsSPAayqtjDuxWdQ+DB/9nmXvmrS6xWNljJ0RUdxyy66ERN2rU1fjV4A2Hrkp0qfTtHJrWeRRUdZ6LrRr2iFDjSoaScOf51Hb7jXtxKiwqAeiHljPHuhhfQWkXtazHtG91qgHQpvosfKFrLZKZg3su9ZJioohXulRbFzzfbg99u9RkWCrbUp0ftQDg3pgNbbaur5/Ri6MuWDotI+3XcQRx1LVxTduuAUP/Ow5OImcbEK5aeM/7nGsw6RFBzedPwFwJygBQZCF7Alu/CSy0QBAwchF6+jo+sxIWCh7xlEnD+9rwCKR13Li/n2tRJzcj04m2WwHNqsm+tDu36xlHWT5SBvYRp+t02Ec2fbZzbU4kYy0lwWfpIVkDYncl0aMUrJCv48La2d6ahaJVAKLywsolotAq4pzT9+BN132KmyZI4BG6a5OQIkdCz1zmNFz7wBXup33Z8s+wE4/puIgNo9fmmBnXai47H8JmvEn63toYQHfvuF63L7nDnFKHTp0WIGdDJMWK2NHo5k7EiIW3Mgwb0GOwE4atVYL1coSYk0P1WoLO5M1/LdqGm4+jruqdXxj1wmIN+oSgR1LZlCtuzI22mih5bWkTuokZAQq8y40BTBSCRxK86QFoKFcD58nnSZkzJRLZWRzKYmapmOSdSa4Y3P4sLxGrYF2Iq7Pt9FExklJWe14DCeXFvG2WBPnF7bh3ngS11QrOMDx2W6hLsSvmIA8klEqxuTImtQ7nyuIHBBDmCm7xnuy/h/4wFW47NJLRa6HDkq7E5zI7Lra0Os1rMRm8lQcLcDOqD7znaY9ZpN+MNyJNjygYJQ/ogvYseNkiGN56FAaE9hZy6CcsJ24mrV83NdlFIA1TjslJ9kwf6HbRjzhyNxJKbbPfvYfcNc99+DVl1yMiy66GOVyEaeddprMYXQ+16pVYT4+99xzkl/nzjvvCgR2dNYR9t/M1LTk5+EcTfBGco1JXrw2KpUy8vmcSKlZto4NuuCaTwCcsk+c28ly5HpLUIjzKoF9MnmIuivIrwESvI5NZdmxmGOAGpVg01xwzN2Txytf+Sq8973vxec//3nceuutUib7KZfPoVaro1avIZPNyjy9tLQkbCH+3peJYYJBbACIDTawzB726yWXXIKPfOQj2LJliwQQxOIeysUSKARL9mbCADvqnx8B7Bj2iP/qhSYLgW0Gbadophi50MFjdvBebNReSsC2IzxGAztxPLZvnwA7hWweP77n+2jXmEfPQSqfwVQ26wM7HAdd9oy1SaRvzPwXADg6mFKnM4PM7n5zYrAvFPCz1qYFTgzyY4KWZHwEAoesuUUQkTYJQZ1kStlmPDgmbQ5B2hP9Dmujr6TLwzZkcJhovTQARhjKZhwq7Ur/pi1O8DSdyhhWXQuxhNqH/prj7/N7QbqRz3dEI9YE2AlWtN9DDRvgowb8Sjp+pees571WWqf1OG89F9o1bY9vvNgJZXWlH7XtXl0zo7OjHoh6YBP1QATsbKKHsRZV2Uhgx9bft/e6dyPdRniosSsAdvwr+jB2Rjkq1qJrozKiHvA3QyvsinUFdhRvETEJypfEBNiJ4XCpgW/eeDseeuR5OMmcAiiiUS7bWnFmSPSsdSaEmTUmKlE2rQbskChFc16Q/UK5KQF+rExaQLpKHOE28W0I2CHYI1GVZsNpA+46eX20rj4LhSfboDwzd/QDdqzEljpk7MbWOATMrtuCTDby0tbBb6sBzAjsWJmLdDqLqcK0RB4vFpcU2GmWcdapJ+DNr3kVTtg6rRrlgUjqgcCOCrKbqM9OpKVuyrvb3PW3HYNBBlCf37vKGQXsLC7iOgPsEABhvgU6+CxIslJgh/l5qrUleHUP5aaLE2IVfKyWwtZ8Gv9eb+IfT5hFo+1hqVJBKpMT8KwlSbI1BwJMlCiBvSDbRuV5NPK13VZwiZ+pHE5CIk5jMebhoba9i0K+gOXissi4WcYZHZDCAmNZtQYyZP20XHEqnl0p4x1o4azCHL4fT+DaWhUHXBdO2wWvEs+IZexQ7sQAO7lcAXlK81FS0PVMrokm3va2K/C2K64U4ElAxkC08wqnkJWfFgE70lfHCrBjnWmD1pAeYGiSzz/ozFv5iNQzI2BHu2FYsPYo+3dEn48Cdphjp+XpvLhULOPv/u7v8MBDD+Ly178e5557roAiLzzjheLMnZmeEabNzOwMnnj8CXzhC1/ED3/4IwPWqFM/aMtTwi2bYT4zV4AVAvx0YqtMWRv5fFYk0gi6s3z+swODcp/ZjDJoWAceZG7yHaZ0GkEi+rsJ+lAylfM+DzrDCcQQsCewzvtp7hwCNW3kslmc/3M/h6uuugrXXHONSM8RkOD1dGzzfB7prMq/EdgJyoxaACfI3rG/2++4jtg1hZ9dfPHFAuwwP5Hmf3FRKUXATnDojnT8xx3sfepJbNmhwM69d38f7TqZvRbYMTl2yNoyQTv+nO+DOB3QRew1c0K/988CO528PJ1Ztcc34tvBJtAoVK6A4XYO9gORdDUiUFpv1GWsKlhp2DMEdsiyH5DXx75r/XI+9ZsS+gE7wfOUGKRBVELU8jEdrQ+lCsnSEWAnlZK/4awPsMOxsbbAjr/4mF9MT0TAzmpX8PHPP2oBjq6FefXgzlHb7vEfeVRC1ANRD2xQD0TAzgZ1/KRuuxmAnUH2VJ+kln43jLmxnVR3RuVGPRDugdXYausJ7DDCm/O5ADuU2aIjB3HsP1zGt26+E488fgCJRNaAOoR8jISZvK+EgkwUuAFthJFjNpxBBotlt9jIRCs5wfIEXNFK+Npl0l+mHDo8LFOIzig6f+hUp5yKHFaiIvB7uP/DsaZ+3QSg0shlPyrYSGFYVMeva2gusvl8fGZQQJpDmiOMlg6PJpXKoFCYlk36UqkoOQrarTLO2D2HX7j8QuzcPmeAHc+PpB4E7Cj7Rb0EQUeE+aQLzFpTYEdwhgBjx3FweHEJ199wA27bswf1ar0H2GHktJ9ryTzTIGOHEdBM0O0226jWF9GoN1H0YphplfCRRhzn5wt4sunh2qks5mMeDtQbyKZySCUcVGplpJmngQm2XTohHXGcaY4cdbhw7FBSR3+nDBvz7AgkiFaT4ygBr90UByMddkwIzshudQh2QEwyy+hArNZq8gzblCBptfCKagPvbLs4cWoKd8Ti+EKthgNeG06bEiWAy3wRMrgVHOQ/Omuy2bwAO07KEWCHTkI6Ki+55GJ88Fd/TWSD6NBstzV3w0SOSTr2R1R4FPtkIu0dUOixBuwE54Fgk9cN2BkH1PFtwcEjZJKAR+/abSpkvljNWj7uGJ5kO0cBOw7iqDXrkqvm+QPz+Iu/+Avsnz+At1xxBXbvOlFkQ8866yyZb0866SQ8/fTTmNsyhwcfeBDXXHMtHnjgQV+uVJfmzls2Mz0tYA4PSqCRrUKGAtcJMnGyubTInFGGjZJrnAdblDFrq8QagyQItHCO5PzO+ZTXMu9NOs05s23mz5TM46wj51fOw7lsXtZ8Xs/zmOuMbBxW7+yzz8Eb3/gG3HTTTXjqqadlPWC9BXRyXWSyGbGFWLfl5WX/8dr1zY4N+3MYsMPvCOx8+MMfxs6dO1W2Di1US2U4sThyaWWP+qPPyncNGFR6zzDI0Dn5WGXsxJ0EHjPATj6Tw7133yOMnVQqYRg7OR0jDEwSxrntk0BgjA7QUKCMWLsWK5eL1OQysmRDn4N+6YN8NkLImrjmqQ4DdsjgZQ5ABXaUscP726AUBohMlLET7Kdwm8Wm0X7ge0F7nFJslMlloJYG2UyWsWMBv7UHdvosQBMFdkZYQsdrBOp6LrTjLtRd14/pUDtq272mnRgVFvVA1APr2gOjduSDGdvrWs3oZnYnOrwnwnbDejqWwzXrF/E0sPYRsBMN8aOkB1Zjq63n+2eBHWZOoexTnMBOLIF9zx3GDbfeg8efPoy4Q+1slZGyeWdkk0mZEgNmdOWhiXfkLsThIRIryvCx2I3m5GEuGXWcB4Ef9U2YiERTFoEAK2shUb1kRNDxbnLaWDk0AkvWgeQzd/oJVAvwonVSUMlIphlgyi5xQVAnuKyJ3JqRYrPOep5rWT6qv67AjtnDI5FICxsklckIW6dYKqLdLOO0HQW85XWvxom7tkn+HdFtNw6alQE7uuW3DotJMnZkCASAnXgiocDOd27AbbfvQa1Sw+FDh5Av5MVhx+dMh1oY2OHnNqdCNpsRKbZ2iw405h6qYjmWRr5exHtdF7+UnsViu42vODE8EHPxHPXykcR0LoVyo6JSfe0YqhLdqrmPLGuHEa8275Pmy0n7Sa55bp1JuNNpeB4dgmk/OTdfBzrz6NRk5LjInzQ9pJJpVBo1JJIJxN0WYtU6Lq27eGesjZnpPPYghi9Vq3heFApbcNyYsHY8JqxoB4GdhESO57I5JDNJAcvoIGHi8XPOOQsf+fCHfSen5F2a1BEBO77DzO/iTWxXjDK9u7yQgTnBtm09gZ1xZMIixo5ZNjaQsUNwgQwYzot7n3gSH//EJwQ8f8c734np6RmRGX3xuS9GuVzBmWeeicf37sXs7Cx+dO+9uOZz1+CJJ57UpS8wx9i1ebowhXw+L4COieYQaUt+z/WAQDxz2PAgmMKjLuBLTCQ+0dYcN1zzuM7wpwL2nGM1vxptCDrFaWM06g2RhM3ImqS5djjfcg1g+4rFooBIp5x6Cs560Vl4/IknpB779x+Q83gvggPMg9NoNeV8gjvWcW+DCWx7RwE7XA9574suukiAHQJjAjShhVq5IhJslGJTm0KaC+ZpG7a1Pl6BHSeRxGNP7cPc9u3IZ7I+sJNMJZDOpTVXkRNHwkkYYEd70bJyrFGqdlMgUMbajUFQJhhEJIUEn4gGJwXn2CCwZwNxzEuhwTfWpg5KsZnJulKtCrBIKTYBdgKBTkH5v36mQZA11td06Mq7E7QfTd/0CZay7y6/0pxJtOE1gIa2FYNmaNOJrTdBYCecx22CwI5uREz3dPF611QebRMbHJOyO1dS7mo2zSspb93O6Xmeq2PtHLXtXrcOjm4U9UDUA5PugVU54yddmaj83h5Ypd2wno7lnsqGJNnGkmKLxkLUA5ukB1Zjq63n+6fAjoiwKZtApNgcPPLk8/ju7T/CM/uXEXOYkySgr22iBiVyUCIaO7lofPaK2Rhah77mnWGiWXq8mTeHEmsmb44BfXzWjpGvEk6FSSYrQBCdHCahvMhoOY6AMgLgmFw8IhVnzhOwSD0t3Ztt5R3513YBO36SWCPZZaSzgsOIV6t8nIJCwvSx5xnJLZtY11Cc6LdHwklJwmZKlJWqFWXsNMs4aWsWV7zhYpxy4g4mKxJJvNHAjpVcCzJ3tJbrDewsLC3jhu98B7fdfrvkPzg0HwR2YkayzCYZtlJoylqhbE4mwxw7KXieg1b9MCrlMsrJAhLlEi5HGVcnt8jzu9lr43uxBvblpuDWPEznkqjGGmg1POQSGdRcjd7ms2BSbGHXVCnV0xZpNjrOEomU+GIYsc3o0mZLHWwEdsgA0+jshjgd6bxjtDiddmTVxFtAIp5E3Wsh5sSQaDaQqtTwmnobb0sA2Zks9njAPxareIbjPeYi4cXhihtEHSG6nsWkngR2+C+dTQmwQzCKwM7u3TvxB7/3+zJOtG4RsDPpafxYZOz09UeFO3ISwN64bB3jThsGDE2SydK/i4JMiJHw2poN10m2cxRjh/xcylRyrvrJ/Q/gz/7sz5HJZfHu97xH5i0nEcd5L3mJSLCdffbZAoYwt9odd94pUmYH9h+UfggDO1zLC/k8pqemZI4jYCOOYebRizvy2dLygqwbnH8JoreaLTSaDbEbcrk8Go2WzO2cw+lMZj2trJvrkr3ZQiqZEkCegA+BHs69zN3TbKrsJf/musP2UVaN5e3atQsnn3wS5ucP4aSTTsRDDz3kX08AiPNxpVYVoIdztW2frBEm/6CVXZP3LyhJaxzgVpqU7bzgggtw9dVXS64iAkWUYiOwk+T6QGBHJHLbBtgZnCKn08/HH2PHSaawV4CdE5DLZPGjO+/pkmKbzubE1uT6bp+R7Um1BANMHMss8wGbjhyvBX66bMEQizts50uOJiPpa8eDsoD0rvq92qjWdrZgUbVSEWBVgJ007RaVFmZbgkFF/SabkcBO4L0cmGMnmKPSQIoqyxYTe4aytuxPdqAEv8QcJIRh3J4ssBNasyYD7PiLkP4yacbOWFEQa7bcbK6CVrNp3lQ17+twWzm4c9S2e1M9hKgyUQ9EPTBOD0TAzji9tw7XHk3ATmhTPw6wY1ZS49QNbMa7QqrWof+jWxz3PbAaW21jgR3m2XFw/8+exE133Iv5xRrijiagD0ahKuOmP7DTHcVoHn1bGQk+EBKQVxPWDL8LMHqCshh+fp8AWMRyJM+NBVdEZota+AbYMfXtbKpNglrdXWul2vSnG7aQAURU3qLzT3TFjXNFLjUbf2kLnfFtTZxsgSctWAQzFMSSDbDKzRFUyOemRKO/XK0KYwetMnbNJnHlGy/BqSfvVg1zggAmC/pgxo7eR2XPg/l21hfYcZJJCLBz43dw2223o1ImsDMvwEg6k9a8NfbZCikqBOwwv4Jh7LSQgFubR3W5hHp2C2LLZZztHMZH43PIxoFHG218PenigewUWjUP6UQbtXQbtWoLOSeDdlwBMTJ06Nij9Io60VTeh4mv6XxQWR9+z/GSkCj0drspfc/P6LBjYm9Gy9IZREcK5dSSbgxxLw7PiQtok6zXUKjU8ZpGG2/JOkjNZnGXG8NXFyt40vXQcNgiMogIAAaBHZWHI6Al4E4+I1JsNjJ8bm4av/e7v4ftJ5ygwzSSYpv4+nGsAjtmlvA9wuvC2Fmlvdn34UY5dsy7bxaqfp00Zj+PAnZEctNxJNfXD374I/zlJz+J6ZkZvOd97wXzgyUI7Jx3Hvbv348XvehFeOaZZ2SevfXWW3Ht57+ApcUlv9bCXg0wDgjskL1KcIMObJE5y2TEPqAs59LyoqzlzNXGtZNynkb8SdidBEG4rhJs4UFQXEChdBqVakXmXJbHdYAAEddJfs/8dmRpKntTZdp4brFYEvBn544dOO300/HsM8/g9Be8AD/8wQ98lgeDELhWUF6tubIAACAASURBVIqTwBDXCWsTsY42ubzO2SbQPwTsWEk43ovsn1e96lX47d/+bbzwhS/E4uIiYnEP9UpVgB2CFDQDJPCEkq6ahnDgcbwydhIpAjtPYe6EE5DNZBTYEblUI8WWyQpoyLVdgIhgXp2APRiUWbO/S5/2AV3sQwiycPrZ+AQig7az2p7GlhZsxyat6Ui82WdMxg7zRNFeIatY3x+IfRMMaOo3IMYFdmyZNqem317LnKcUm+A32r5mg8Cpvl/SwkkydiYF7OhUG1oiBzgLIsbOxG2yroiAyd9t7e5gkdre2dq6pCyU3P+eq3EWrF2to5KiHoh6IOqBTg9EwM4mHw2r3ACuq2NZnKZ9Nq/Wnhq6k+ljhwUehd+OUPvteF3Pdm7yERJVb8I9sBpbbT3HpTJ2GH9n2ASei5jn4L77H8XNd96HpQolz1I+Q4XdJCCGZdsEmC+6R+68sHyFfWdHmywXBW94jjArJDE8pb08KZ/gjvRTQM9bgBQDAgXPt/1pmTNapgI7VgbNbqBlY22er62dZU4osNPJsaNRkRaA0ET3Vu5NYywVmKAjycrLBdlCchspI27kxzSHjzKMUijkFdhh1G+REbqtCnZMO3jbmy7BaafsltBAULZrGLDTCTEN5NmRGweAngEAj79D11+CYy087nxQKfBMw1JsBHYWl4q4/sbv4Pbbb0e5VBFgJ0dgJ52WCGubENvGxioQZhg7PrCTQj2eQrt2EPWFZTRz29FermBX4gD+K2YxE2+jWG/jK9k47k5m0W7F0faqaBQSqFU9pLwEUtmEOOws0MbnrvkVGHWekChrPgs6/JhTgXVgrgZKCaVSOv45LukYZGJvPns6BRmlXvfqyLhJtBse4ukkmszJU6thttLAxXUXbyokkJjL4ftN4J8PVfC410Il0UIiRpk1Ak7kxHXkDPn+ZNIEdrLIFrJdOXYYVf5/feQjOPXU00xuIE0+PpFjEoyNFVZ0/XgPoyt0zAA7pAb2sZkkl4O+8N1H8Pmv5IGMtMeO0JYLP6II2NG1cQOl2DzOfdmsgCh33HU3/vbTn8bs3Bx++b3vwczMrMhbEdh59tln8YIXvAAH5+dlDr355pvxxS98EaVSuSOLasaZDQhhjh0yUphsnc5rLlycCyWvWCKJSrUkQAzBDwLyIpvmJGQtoWO7Vq0Li4HgDAF42jCUZNP5W/Ou8W+ycLj2EpSh7BXX+1JRJd6YW4f3ILuzXCpL2du378AZZ5yBxx57DOeccw7uvvtukYtjvVkec/jUGszt0/CBnTArJ+hUD39ngR1eT9Dqla98JX7rt35LgLFDhw4h7rTRqNYiYCcwH9hcKoNm8SSlAp/ah1kCO+kOsCNSbPkMCgR2LGOH8r9KO/FtJdqXvlkUzLMTkGILs2nsy2nLCrPCbXm8bxewoxd2PrMKFVYK2NSNZzHPH+0Ujj+CmbYOUqYNggoxhoLtGLXn6ICPHdvRLhAalKQBS/6UbwKYpB4OpQ8VrKX9TMlbSjjznaTN5wUAq+Dz6/csRz3fnqXhSIEdY/H2GUchPb1+Iy2ksdetuDfawBh6xiodNGPebfNevuo+ttxgpTVK1FYqJQg9J/50Vl8a2XTazamng5aRWhzgoqEZi4lGZ6vRkCgGLkSUl5BkUYwgjMdE95uDnJsJbmw46AcdrtmEqNiiaoWWymVZbBgp1o6rpqbnahmk5JGTSXSU4yqesBOSbjRpucUZTeZ5mkhUaHJtpJMp3TSb6EZuM6jh2XZdxKhPLQsm29HG0vIy9u7di8WlBVlQmw1KFCQwMzODnbt24cQTT8Tc7KwkHWXduBCzbGpqu62m6lKzj1gf9qHZCKezOSwVlwVppq50rVKRqD5SaBt1LtLUcdcJK5VJibHAZHyMYlAt1Rjm5uawbds22fBYCiAXSKHnZnPS57y/k5CwR922sp1e21/kOWGxfzlhWT1uuxkUiQbRN+9/2Mi7qXxeJCcScdXz5sHHLEZHIqGRgq6HpeUlPH9gP+YPzqNcKatmbBuSnHX37l3YtXMXWBavkbZLErKWlMP+sBGufO72mbsSicIIhCTmGRk5VVAqqeiv6pgVqQehIGsUi0S8MEIlkRSHgfSxJIaFJCTkKGrHKfmg8iaWVqzfkyKdECEJRj6ydLZPkgoihqmpgkZFjiEXQekMRiWUKxU0mi0x5mz0rhp0fFYafSnRE+a52vqyr/kcJDqC72OrhanpaRlXzWYdyXRKIzSt/idIwU7j0OHDyBWm4LVdOLGY9A+NTPajSIPwnRm2kRkxQybjSRm/s1vmJEKX/SbRSItLMpbrzdrAEhJOUt7heqMh7z2fI5+raplSboQz2fANP8c9I1UY7ZQQWnpc+pjP/OD+A3j6mWewsLAgfc17cFzu2r0bO3bsQDaXQzLBseNKn0r/N5s6Tu1Y4ALuetLXpLJz3NJRokka22jUaqJRz7nj8PzBjkOP85bMizrncvPQbLkolkvyO8dwgsZ7rarvS6Eg8wzHrZNMyLukiY0hci4cI3JLyuG0tUzWV9otfafSLJwPO30Wk+fBMcLvRWffdYXuPzs7h0OHDvu0YkZoyUbGUzkA2jzi2OS82fYwf/AQnn7maSwsL0jyaNZ/y5Y57N65C1u3bNH31eFbxneyJXkXOOY5TllP1t8mItQgHoZnxWQdoeyAaE+D83db1p1SqSibAM4nrDv7jPWjvjXHsETRMIIsplHjGp2mcxX/WQep/47RAcv2/H/sfQeAlOW19jN1d7bTe1FBioiCIEVAbCjSxIKKBXuNJSpYYvInxhKNsUZRUSyQXAsgglRRUREQVIoFxYIovW7f6fPnOed9Z75d2F1ZWPXe7Nxrlt2Z+er7ve855ymH9zXKeTsuczM9p9UKJiLzhzDq4glhrGVkZgjbmesFGVN+n9esMcpwYj2UiZiMUgkSK3vZB2zvs271daeqqhGVxGt1ip3fZmwnlgRVD5U9bt0+zM/Vj6XUvpWxtw+Xqbpjr/LEKu5nX3a8D8e4l49q/qVgiswPUgRPx8LFK/H+8i8QiXPOlAghaR+hBXBV7GjhQreh8ZHGF5qE6mc0vNVEWutUOvdrQpfaN+dfG0vzE1xrxLJN9mOOwZyDsAKtKke2qfcrybo0+0syG3WBkBjeAiAat6V65Uj87NZkNqkYSm7UDgfdiXj4G8DIAgl2XtVz5dxL8IcqJVXtMPENBKhkyUQwUoaCgm1wRePITfdixJBj0OGQZtJnRi63AXYM9LKHl/ve7das2r/yn84hkLpWdqzruEuN/ZTNm7l8Yp3ONYAgBV/ssUO2M23Y3nprAUpKy7B9+3ZZN7iG2HhSAT3dui1QcO1jfMD1i7lSMA3w5gcRDIbhicdQGI2gvjeKG8IeHOELI+bJwPuRGGake7DR40N2kMCNGwWuKKLxuDSb5lrKNVqY3KYoKoqbaEzY29bKhOOAzbqZw/Fe8h4xBuKY4j1jDsObxrXT7/chEo8gFnYhk+u2N46oy4dYOIyDSwtxckkER2VnwJubjuVRF6YWBrE+FkWZT63YuPzZrEJiFFMgYYzJ4wxkMtbyytpeWlKK7KwARo0ahaOP7iVrKmO9ql7V1NqrniD2ZVLcx6nm5+AE+7jJn/3x6mbQ6k/71zz6n32ae36wmsOuMp+RibySfTusiSo7ukoLiXab1d0U54YrHIf+6vjjHu+Xf+9AOtvsAa5Ute/9uHV7++qvCeyoQobAfAKPP/Ekli75CNk5WbjiyitRWFwoed1R3btLraZx48ZiXcl8dfasWZgyZarkXxbYcAIcXCfr168v6wP/HqRdJm3SMljDYT+bMllnWFPimLJWbZpzuFFYUCi5Dfv8CNASLJP6gYCXnL8Taq/JtYfv82+cZ7kv1od4jKxpZEjeGdV9hEKiHGrWrDkOOuggbNy4AS1btcJnqz8TFQK/z7XAHivXjMLCQsk1eUypGpK13tJBovWY1CsUCsox0V6Oc36/fv1w/vkX4Mgjj8D69T8iEPCjuLAQWRmZSGcx36iKxX7L1CBTgY7Zrlnnfo5ip9LHm/e62kmx8ge44jjdc1PVzaeVv19d4d/t9WPD1i3IyM1GXnY2ln7wIVxhKnLdyMzNQrrPJ3GkHROskabIPykVsSX1JEEfE9vaGNW+b+ciE7om++o41dPle505cgkzxUofRYvBO5INGxvJWA0GpT7N45YeO06ilA3Iys2ZySOzlJ0KApTy8Zz9avk4UO+xHUvJ47FxmyFOwc1435Kc4mKVyMIGxzTryTbesfF+VfewuvtbcV4sN7fzGhYVFSX4MG7+cd0Bnn5TmzugCp09z2hPpVCtnclvd8P7eo2TyWtCJ10WTPN3F2D58uVYunyZNN2UJqlStGbBkMmpFsnDsaiAJfK7oPyZaFCvnjSL69q1K+rn1RPZPif4sjJTcGSztkhIpf7J7ql7Xk9JkN0uAQG4MLBINmfOPKxbt06K6KGYFgnVqkIL1+6ESxZaRYrtENfjFeagNLnVpJmLx6Ht2uOUQYNQLydXJzYmENGIFO8EWU1Amp1+/uUafLRsOb797nttJBcuk0KtJKTCmHRLYa9p06Zo26YtjhtwrCyATZs2loWWk5D4QLIMIAVUFgl0FmMiWBoM4p2FC7Hys9WIRwgyeNGjR0/06tULjZs0lt+3bNmCb779Fm8vfBc//rheiuK8LtJULpEQdgbZbC2atUCvXkejT68+aN26lRQ+CwsKxG+VDe/CLJgL0MLrJLgzwuEI5syZg5WrViYXc95x669uk62qipAMLPoPOAZ9e/eBj77zthBKUMCXRo2k3MO1a7/GypUr8eVXX2H7ju3ik8nFXAq4hkVIZkFOTjbatGyNXr17o3evXvC5XcjOyZbiO1/KNiQ4o3JH3q9wNCoB07fffYfZc+YI8zMUjmghVyZ729xWx7oUwMlIFe/2hHjgNmvaBO0OPgSHd+2CRg0bSiABt44NBkME8ywrl9f/u++/xwsvTdKFxRTTWQBpd0g79O/XD82aNYXXR+ChBi/6c0Yiwl5dvGQxVqxYJcUdAXFcbpFW9+zZHQMHDpQkXJrMRqMCSix46y2sW78eIQaQgHjqUsLcvFkznHzyKWjTujXisBJuA3jGY+Jzv27dekyfPh0bt24V8IdAAoMontdR3bvh2AEDpCi/P8DOt19/h1dfe00YPqEoAUgP/F6fzBmjR5+Lho0bVHrBOKa/+vobLF78ITZu3CT3XApdHg/q16uP004bhtatW1Z5wTmHyPgGn510bN68CQveeQerVq3Crp27UVxSLONSAxZlq9I+hffzyG5HoudRR+GQgw8SsCAWiRiwJGKeb+2TQK9jghsLFiyQMR8ORREh/9sNkZIf1a07TjjheJkXCGrxPkURAwSsJtsjjnA0hpWrV2Ph++8LsC3gLMEWr1caWQ48tr+MUwLUBSWFmDnzTaxdu1bGDQE6sVIxc6KTfc1gQ7x1DVgp7GuDhQsoKAUWDzp37oy+ffqgWdOmGqB73Hhz1mys/XqtAHJke7Vv3wGnnDBQrAgIJvEYv1r7DRYuXIjPPv9SwKaSshIFRxlEejRx4FjsdXQvHN61K1q1bIlAepowcXitOecRZOM1Sc+g93MUZaGQstfSA/Jv3qNdO/OxdOmH2LJ5CzZv3ozd+bvlvtlmowRtmNg0bNgI7Q9ph169e6Fzp86yL14D2Qcl3CQdEMhyuQTUfGv+fPGQDkkPAR/YLDUaVjuCIYNPlbVDyA2JsBIhwur17/X78NOGDVj84RJ8uWYNImKVEJb7Q3D6oLZtceIJxwsJQMDFms4NFfy5azC71H3lf9MVYAhTRXIpM5kjt9xXZUt1DDbnpdrXbVNkcUBJXL/YfUsxuYWlx3jDG8D8hcuw6JM1iLvU6sQZc0us5FDcJAsqplcOtyNrivTFMcCOAVUE8KjAWLTFD6uCsfuy+0gpdSx6ZkCiCmMlxUBURqZatSngJKGRw2LN3i0t5KtqR+IbC+yooUTye3o7bGJMT3ElmaS2SwBKE12FRnhdFdhRxQ/3z74qmfCnZSEULcPu/I1wRYAsvw+nDTsGndo3hSvillgtBewYaGePmkrF3jrlf9878FN+UFVm81ZOxeNU6xiWK6+ZADs8TI8HxUUlWLxkCebOnSfAzo7t20XtkpWVnYxhWZSyFnj2Pki8keaXuI6Fs1B6HP5dCRTEwkgLlaKMBCePC2NCCZzqCyOUloGvSuN43Q+sTPMgK+xHOlwo8kQQSsSQRiKBxJNhiQtswY3rI9dKxtK2wMj3SIzguinjhuodH5VpSljj97mWMcZgHsVhHA4D2SRteWKIu7XQ17m0AEOKI+iQkQZvjgI7U4qCWB+PIuSNwRNj7E5ahgH3DBgqZBK/T/ZDRRALN9we7X0yA+k4+eSTMWjQIBm7fGKqetUBO3tenSoxhP9igmyVI0mm12oUP1WMxX1ZX/d1eauu5lNu3wf4/tYmuFLddajNfVdnxcY5LxplbB/HXXffjR9++An16+fh0ksvwdbtW9G0WVN069Yd27dtEzKmtSdjXj1jxkxZezV2sIRTtSTlvE/yoAVLbI2DczH/TdJoWrpf8iduk7kO6zKiyHG7pS6U5ksXUimBcALi/Cz3JgROU8ewRBHWrpizcS0maMQY0oLqXAOkJhiNijKpefPmotghWNWoUSN8/fXXcpzcJovs/Bznbv6bn0+SSxkPmMK77StoYwN7jwVACiuwY9WsrGucddZZOOqoo/D9uu+RmRlA4e4CiKLJT3KCxicK7JCsVz4OccZm1QE7Sn+sZAYQt7fqwJd9BXaq255z9Ncc2GEPyM3btyM9OxN5uTn46INFQDACn88jYE/Ap2RH1gGEFEvCu70WnO7MmmzjUIneTKyoQKGpIwopQ69/6lrbf1eMLzXms2PBCfDZ79qpVmu5KVKNjZ059jk+SYBhbcuOLwFck3GmiUyNxZvzFmvtp2LMpwQn5ytFuNFzMw+tcqWcCiYbP5MQ5SJBVNVPfGaVXMs6sVrepYAdrQEfSGCn3KjhvakDdqpbRv53vF/dIl/xLIQ5F9OBaB/sTRs341//+hfenDuHZUYdmFI8NzI3uyh5UgimVZ+wOEt2ARnSw4aeKoW7du3bSQGNiLz6OCrYUhWwI27akvDwgfBi2/ZtuP/+v+OTTz7VxcYVl0lHEkMeJItzVs5P9n4iklRkiJJBJIVaMNWHNYYB/fph3C3j0CAvL+kJHomRwe1DcVExln+8HG+//S7WfP21NMGj9E8avfooIdSFgD8tK54LHAGJZo0aoWfPo3HKKSejbdvW2uTNsN0EXBBER9nn/M6u/Hw8M+FZzJk3F5T4coEmqHP99dejdevW+PLLL/HOO+9KIXvztu1S4LWTojNo40Ti93pE8dC5UycMOmkQevfuLeBaNBJWr/ZEBFQ8iCIgwSapfgF2/va3v2H+2wsULDMLpnMCVwZm5YsXQZGRpw/DhedfiJysbITKgrpgcPuRCNZ89RXeemcBVny6Ahs3bxZLByk67209Nf3FMgMBNGrUWIKIEUNORZ8+fYTNwvMXZU1amhQopPErJ1KPW4oK773/Af75xBPYlb9bACydkA0bn7+byZTFWjkvASfJSvQhkBFAerofRxzeFcOGDUO3bt0QM4oGAZ/IrjTNinkPln/8McbefrteGcmBlZHap09vXHLxJWh3yMHVqkcqn1kUUCAANmnSZLwxY6Yqy8wXqJDjM3bt765VUMCAglu2bsW/Jk/GW+++K9eKz61dlggCnHfeeRgxYgSQYGFbGZgCYgiQmsC0qVPx/AsvoJTZuiTPbBydkKL2eaPPxeDBgyVYJfuzpq+Vqz7DbbfdhjJ6uxuFSSIaQ4vmzfHwQw+hceOGVWzahaUfLcPEiRPxzTffEIeVccuAtFWr1rj5phvQuXPHSr/P60QlBYHOLVu2CfDy/qJFWLfuB+zOz0+CjOUKYASDCTj4vNLcsl27Q3DKyYMwcMAA8UMWNVmMQJkWA/lcs8BDAGL8+Ccxa9ZsUfJFRWmYEGBn2JAhuOzSS5GZEZCxwzkyIdMUeeAsbvgRDEcw7Y3pePGll1BESbzMxVSV+QRgu/CCC3BQ2zb6HMQi+MOdd2L58k+SLCluMMXiSAUzLLQJu9hYv8jYtsUpA9Rz7HEfF190MQ4+qK2MPT5fDz3yCN5e8A7KgmViK3PQQYfgT3fejrZt2+Dbb7/FGzPexKIPPxR2cmlpUJREkZiqeTQw1GfFKqHat2uHwacMxtE9eyI3J9vYw+haw+MUD2mXS5QwJSVl+OGHH2Q+WbJ0CX76aSMKi4oEPAqHwjKnyFg3UxXXJZ+XBSQkwaQBA47FiSeegFYtW8m15HXnuYqS0yh65s6bJ2vgpm1b5XljcZpzLX2KR444DZdcfLEWnGIhAUPzd+fLM5GRnYUZb8zEs88+i63btiEqxHuq3tzIysjASSeeiIsvGiMsPmG4aTZSo1dtFgtqdEB1X6q9K1AH7NTeta10y6Y5r2Zzqvx1+THn3Y/w4SdrkPCwdG5jYPMZo6KxhBOZ6kwSq0xEG4OaONQkh6K8cVg72LjIKnmsotyu4zbhVZVNRVuaFPCic6G1dEwpgizBSWJja79hrgMP0SqGtJ6pkZ9NquUclCtVDtCxia+qcIziSL5nlUX6eb0E2r/HxtAW2ElLz0Y4VoZduzciEUogw+fBaUP7ovOhzeGJeZFg7uBQaewdZPx1gJ0k2GUYEgLsFJdg6dKPMHfeXBSXlImSnNeRVjOWnCTgWTkgTEloBDYYo7DQFffH4Sv2YHOsFOnBUvgjLhR7oxgZjuMyF1AU8CA/6MVMRPBOOhBzZyAz5kHIFUWEuZIUaYxil376SZWxKkcFpDGqHI4pxoWq3PdIDONjQUICLV23WUijSlkVYwmEY25k8G76qfv1wx2Po2tpIYYEEzg44IcnJw3LIi5MKS4TxU6QwA4VWLTlMxGKzTe4TeZgPG8CO/w3911aUiJK6T59+2DUWaMULKxS8Vq1sLDa0loVQPr+TkbV7nt/d1Bl9FzFmwe48F+Lp3HAN10H7Oz7Ja1NcKW6o6nNfVcP7OgcuXNXPu659z4hmLVs1QIjRgzHzvydYr9GAhnBaLoLcJ2iA8Rrr72GefPnS27IOZ//2ViB/2ZO0axZMzl1qWt4lZim/dAUfPenaTGe8yFfosgxhOVwKAK/l/1xPGKjyW2S8MsX6zwkC/C7BIg4O3KO5e90faBKUyzc/H7Jh7RXj/b/YxGdwA5t0X788Udxh6F7DY/XAk78Do+D50lwRwiwJEgbUoslDtj7WrGgT2CH6xDXFyqBjht4nNQpevTsifU//ICMzHQU7M5H/dx6SCcR0ih2WPehc4Yt/ztr86k6nSW+6N4rTu3/p4GdHdsRyMlGblYmln+4BJGSMgQCaUjPzECm6fXHmqO1ALbxoIxNa/27B4lFY8y9ATDJ+1sBKrPru17/VF/K8s+5bjN5gxzgiY1lue5zrPLZ4lgRxY7pEyVxug2aHYCQkzjD7TgBRqs6stu356W/mxg39UtKjW7+liRF2fjZzWfaWwfsVDeB/6z3/4sDEuf12VdgR7hzRLsJ2hjlx65du/HCCy/g5SlTEDPF7+SgN3ZPfJD2QD0NoUUm80QC9XIzMfDYgTh71Ch07txJivlUPJAtrQqNqu6sMgW4IBIcyC8owJ///Bd8+ukKSXrKotEKD6exibDWF9y08QC3VhQWdOcpedxx9D+mH26/9VZkZ2TKWwJ0+P3YvHUr5sydi7cWLBD1AxcbIa6J9zVVPcpiVOsAY3PkogpGEzRisgRTjjziCIwYPhx9+vSSxIiFUC640lSWtkixuCzKhcXFGP/0M5g5a5Zel3gcLVu0wG233y6S3ClTXsPixUuQn78bCbexV9IDUvstAyawcBDwewWAYnO0Fs1bYMipQzBs+DBRWJQUF8HrIVtUratYjFZrOx/uvvtuzJwzJ8n6tZsXoEeYnTrBVfbKyc7GOWefjosuHCNF52BpGdIDGaKw+fjTT+R6LvvkYwkQLNLPTdqF344vWzSwhQNeX36mXZu2OGXwYAFbGtZvIMwUXjsqpRjg8FIQIOD5vPPuQjz4jweRX1igllCxhNwbYbcKaKUGKtpoTYEaC84pG1TlyZ07dMLwESNwyonHifVUSXGx2uI5gpVlH3+Mm8aOSy6AUqxIAH379sEVV1wBFq33p8ErxyRVYs9NnIipU6eLQk4S9FhcrA9PGzEM119/HUIhgjBaeOY1/OLLL/H0sxOw7ONPkudN9RvHcPcju+Gqq67CoYccLOfC50wT6DRp7vjsxOfwxZdfyXUJpPtRVhpEdmYGTjj+eFx4wfkCNrIo7fbWUIkEYNXnX+D6628QRQufUyluRBNo3qwJnhr/FBo1qFfpWOPd+3DJYjzzzARR8FGtRrCG22Bzx9vH3YLDDutU6fcJTmRmZeH779Zh3rz5mDN3DrZt32GCDQ5zBUM4L8o0wqDH3HP1g48L84Iqk6FDh2DwyYOQl5MrYyDmAEXZEJqj6ZFHH8XUqVOQ5g+IYodBb0Z6Gs48/QxceeUVSPfrM83nEXw+CTtHYsqMdbkwZdo0uScFhUU65xEU8bhx/HHH4ZKLL5L7EWfg73bjht/fiFWrVovFmT5rzudWJ1w+U9bmzJ4f2Wf28eZzYcGXAf37C0DZpnVLHpp8+cF/PIT58+ejLEgFDROLNLz00gsoKSnGa1Om4INFi6SgJQ01owoeOqd6jl8qghTsTkixpk2r1jjl5JMx5NRT0bBBA5SV0dvfnwRKyRYuKinB4sWLMXXqNGzYtFH2oaCPAjdUJfLFfdq1SVWJxibRqPy4/T69+2D48GHocthhCsgZthwTHu6XoNSTTz6JhYsWiRKQ0wLXHd6XRo0a4pZbbsExffrC40mxcmgb8933P+DZCRPwzrvvqvWSQUT49wAAIABJREFU7Zng9qBH9+4CCHXt2gWREJVCKZXUz4pxKnyoDtipyVX7X/qdOmDnV7hxCuxYZSfnrFjcjdlvL8XiFV/D5Q3sQU6y4AfXAgviaKLo8A63CaDhnEh529Gbx56oBXesiqdcsuvod8PPVxX3OxNqq8K2ZBchOrFAbpNww8K0YE7yojsUPeVBGxsTphQ7ejzWxk0BBQUAUiAUwQCrXtJYz4NAeibSAgR2gti1ewPiwTjS3S6MGNoHh3VoAV/CpyDAbxTYsedDO2u5Rh43SorLxP2AwA7Xb9qY8jowrlcrTzI6mTeob7u9V6LKTfPLOk41r9sHeMJe/BgrQVqwCPWDPmzyRNAvFsHtER/C2Qn4wwG8Ey7FtIw4tgWykB6mIj2OmPwwpAVlNQlBhYQr7ofxUyRKwhctfWn5p8ocrq1CXpDeDcaZwVilSe8nsb8xsUTCizQCen7aY3vhi8bQrawQQyMuNE/3wZXlSwI7P0QjKPNEBdjhfSfDVQpEjjHmVOxY5ZAUI+NRdOzYCZdccokWLKn6quJVFW2iWnClDtj5FebcX2+XdcDOvl/72gRXqjua2tx3dcAOCwgkRK9d+y3+8dAjCIUi6NSpA/r2OwZFxYXo0qULWrVqJfn61i1bxVJzy+bN+Pe//41FHy5Oxg2yztoCNNsZpKcLaMK5lXUnq4jh3Me/8XcqdgjEsPcN52cS3sR9wPTa8bjURttalROoUXDF5JSJhAA7YvcptvZxcZXh95nD2LxCbNFY7wqHBeRp2bKluPGsX79eyLbMvfk+t8VjJbGNudc2EtqMLbrajKYs2Oy/K4I63CfPKRpjXsT2AQEcf8IJGHzKKQLsbNywQcCI/F270bB+fakxaYxlnFh4HZOkmdTIqQN2fNi6cycCOVlSw/l48VKECouRlZUBT5ofOcbCr7y1r1FXawvFVG9C5wNZQeGt+IddbQ3xx1qTmY1UvOd7e75TOa3xZXMCSlKaodLdJbVkjn+xYjNWgtqCwvS2qbB2O/edLIJUcL1wnkN5wnyqhqKgUconLkVuMrAi66VQ5Z30rbIOO0axY+36JUY2sVidYqeqmb4O2JGrsy/AjvbjsMU1Lha0xIpj9+58TJ48Ga+9/jripucKt001Sao4nuq3wsGaZJ2xaEd7H7GAigsbncX4Sy65CPVyc6WoKTY40kMn1Zir4q3VQirtGhRAofrirrvuxvLlH+tHpf9CiulG5hcLzXzwuG9h25ueOtqzIvWywE6/vsfg9nG3ynExuWGWsnPXTkybPgPTZ8zAli1bpZgnChajLuHjy4ItjysJBhjPc0ne6WcdSBO2BZOTzh074eyz6QndQ3sQsW+Lh30yvLIY8zv5hUV48qmnMHvuXAUb4gowDRs6FIVFhVi2bBny8wu0sWmI0ts9Jy8LkBC7IIrNJI3+q1yMTx85Eqeccgoa1M9DLBYWT21uQ/v2qB3cvffei7lvLxDFgMiEU0IXxypZ+f3KzsrEWWeehovHjFHbLnYQc7nw3vvv49UpU/Hl12sk0DBOHKJY4kt6lQgrJNVrQizzqB5hTwsmoWlszBoV39rR55yDkSNHSiHd9hdi4kfZllwXt1uAnb8/SGCnUIAqoue0fLDFFmG+OGEqsY0nWKLaBl57G9QwOPvTbbdII0QNhmg9YZQ+iQSWfPQRfj/21nLb43rWt29fXH7ZZTi0PYGdmjZ45cG7UFRYKIquqdOmCzAjRRNaVKWlYcTQU3HNtdcmfVJ57a1d28zZszHp3/8WmyoeoDBExRfdjzPPPBOXjRkjQSF7wDRq1AQ7du7EA39/AAvffR9UrvH+0aedz0/njh1x5RVXoE/vXjJupS/LfgE7X+K6G66XQo29zzzGJo0aYfwTT6B5k8aVzvbkD3+4ZAkmTHgW3333rbA+beGsbduDcMdtY9HlsM6Vfj8zK0caQI4f/5QARGWm94vYp9Byi+fu8GxV2bwtPmghQwG8BFq3aoXzzj1HQBYWYSwQqfOhS8bfww8/jDfeeAOJuAtRKWIkEEjz44yRI6U5JHuwaEACRONRmQOiYePB7HILsPPc8xNFsWNjCj6JA48dgCsuvwwHH3SQFmIA/O7668X2jWCLsrLkTHTsu2NJZYpFWtQihz1tUgUSq77kzwH9+0kRpUP7dvC6XQhFwqKcXPD226LeURAFAh5v2LBR7Ms4x8sawN5SqVYReuxuMw7Zc4JgkkY48LncaNGiuYAtZGlRFSXFqGSBVO3SFi9Ziscf/yfW/7hegRNBh3n97Kb2ZAJxHZLCovQt4jbd0guNc+I5Z49CXm623BNhRltgDsAXX3yBfzz6KL5eu9ao/FLQ9smDBuHGG25EvdxsWZuoLGQ/hWefew5Tpk4VdhzBYBbMuO3mTZviogsvxGkjRiDOfkTBEAKBDLnfNX3VATs1vXL/C79XB+z8CjdNlS4kHxDqZ0waDMYw6+0l+Gj1t/D4MpM9Z6z02AnsOA/YPqtWASNruFEXWmVoRcakxvPOZrKpONZZDOLnUqDJnuXJvTElk3OHw0JCjs30mrQFJ5vsJhU7RtGdVPqYk3QmzkoGYiHJYfNmEnKr2GHeoRJOtTp1KnYi8RB2796IaFkEpEYMG9Ibh3dsCZqLKbCTiqd+M4odUSKxLyfXWo1p+W8ySz/99FMhNm3fsUuU/1znaVstyhej5LfqWSeww4IcY34CO34vr6kfm6NF8ASL0Sjow4+IoJMrjDvKvMjJBuolAlhZWoqpaVF8kZ2FWNgHN/OwNPYk1eSQ95WxtvZl5Jqv654qdEhSYA9StbalApbgkpyLLfAYVRl/59or55yIIeYOwEeQhYqdEOALhdGztBCneQJomhMAMrz4KAxMKQ7ih2gYZe4I3DECflQM6ThX/379jzE941Rrxcb3GWuEg2Vo0rSJxKLCbN8PYKe6CaU219dqQaXqDm4/3q9SI1xXR9nrlU2yyPdy8cRu0wayldyXWh1LlgHwc/Z9gO9vbYIr1Q3x2tx3dcAOi7dU3SxatBgTnntefHCP6tFNbKVLy0rQs2dP6ctKe2rmmrQP489Jkydj9arVSSI1x4VV7PAnAX8CJDb/lNqGqG3UHUNUjOl+qX1ID2z5PV1yPX6G36XbAx1nuP7wPdYfmN/RNpPEV8nZ6FBibLgEUDE2bSySk4zL4+IaQCtQKiNIpG3btq0okajYYdsBOidom4WyJFmBnyWww5ft42OVPMkYyAFmOWMcKnbUVSYh1+vEk07CcQMHoufRPaWGQUBr986daNKwsdjKCzmQdUndSB2ws5cHhlZsOwry4c8MIDcrSxQ7wcJisF7n8nlExaPKXO23axU6TtVOedBGd2LrHFLDNf0Uk0myOQ6pFVsgxHzJAiM6ZTlmzUpIFPY45OsC7Gi9gj2faMVOUjpVaPxbEthhjYxk9PIBeLmrow5O+rLjMnmecj62AJpS7djPO5XqGvfauEWPMpbQ/t22Jstni7UgsWKjKtrutw7YqW6K1+LQgWwK9zP2+Jv8yL4AOzqoNQGTxt7SryYOKnYmTZqEV6ZOZVtqHbjmATio7UGi/nCCGizyChtt9y554JQk7kJ2ZkBY1S1btsBt48ai51E9pCDMxl1meqj0GspxmQb3fHh37NqJe+65T0AOKZpaJQkXEOnHoIVJqjaYJLEIqb1ISJxT5NQmq7qYAgP6HYPbxo6T8+Eks237dsx8803MnDMX27bvElCHQIw0CWUxlyx+W4yUvhuUmupCaRl3tnhux2J6mh9HdO2K888/XxaoaJSWaOyjQzCCYINbFDuPP/EEZsx6U1Ypq56i6oeLLhU4FjyjwoTfESaFscKiSoMTG1FsKRIYOyGeJ/dzaPv2GD16NI4bOACuBBuU83oQG/OIeoeFegI7s+fPE8WBFLhFwaTPlcfLhE+Tu8peVOyce84osWLjdrlv9rp57vkXxOZKCpiGFipe7Sb5twBPsmk6wTrTSJjjhEUVHpKXxxyNo2HDBjjv3NE484wzpPjLgCODjcv5ORZfPF68+957AuwUFBWK2ovMQ/5Hlgn7ethGsCz18v7SamLHju1qwyXMfbV+kPHicWPk4EG4+eabkwEUAw9pQIsEPly8RKzYkgUYrVVIXxICOx3at7ehR43mC17y3QX5mPDss5g+/U1diMzCSsvDEcOG4Nprr5W/i6rAKHA4BvKLivDS5MmYNWsWCgoZ6KnqjABW46ZN8Kfbb0PXw4+QYJDPM8HMxx57XIJGXkfeBxahmzVpivPOPRejzjpLgLiC/HwBMVKmcPt+aqu/+BLXXX+9sEFF1UDVRTwubJynxo9Hs8aNKp8bBNhZigkTnsE333xnwC4FZQhy3Dr25ioVO3B5Mf7pp/Dyyy8jLAA0S/+6KDNU9PvZi6i5eB3zOSNbiRYqO3fuFGA15fmaADVL7Id1+aWXiiqR45D3QABm09vr8ccfx5QpU+SZIyDNa5oZyMAZI0/H1VdfJfukklEnMAVmVcjkEp9+AqNPPfO0ADsSGBDwjiVw/MBjxcqtdauWahHo92HsuHFYtmy5zFOqzFHbRf4/QRn5G3tFRWhzqePBJhc8Znku+QwahRut2AjsHNy2rbBzCeb87f4HsGDB2whFtD8NQSQX52AC6qDvtKpRyKCilQzBDWsjwHlEDkfUjx5EOG/LfC1GmmjTpjXGjLkQJ554ooxnqmmkFwOAzOwsud8EdpZ9vEzVOklAJzVcOJYEtDYgDQ+czwOtYwiaWWuDxo0aiQLt9JHDk4ovHQa8BgqCzZg1Cy+8+BK2bdueWrISEL/n8847HxeeP1rsC2lFyV4K/3joIfzww3p5ftTeLoGsrEycctIgXDRmDLjPUglIFXzfnz5VtVks2Pcnuu4btXoF6oCdWr28lW1cCgcGdGchoagoiFlvL8anX66HJy1LvbQrfDmpPDBFcBt32o9Z8Fj71xiQQnpKusXjXOdhJbfw/VRBRFd/Z1JsFTfWkk0+YRNm81Ot0KxaprxyyJG+an8fA+zoNGgSVjMn2t9l+45EvCLIZI8hBezY/ev2LMDPtSL5XXiQnp6B9Iwc6Vu2e/cmREoj8MajGDr4aHTp2Arp7oDGhr9RYCcuCb0CO4wjGWcT4F+9ejVmzZ6NTZu3CGmOL8ZcKWAnlZtUBHaEoe33I83nRSjhRWmwGPFoEQIhL3bEgOaeIC4viePIDC+yvX5sDoYx3x3HoqwAdrAnUTgET7oXbKIsqmCJHeJixSYgD62fxR5bw3PpAWqcC/g5Ajss9JEsJ3G76Wcg6zVj8hhzIzfi3gx4uW1PDAgDvqJS9AsWY5gvgLysdCQy3AbYCWFdNIxSVxjeGMeFN6nYcY65isCOHUtlJWQbZ0mM0OWwLkLoqupVJYhRzYxSm+trHbDzq0znNd5pHbCz90tXm+BKdTerNvf9c4AdouXTpr2O16fPgNvjQ9++vdGxU0cBdgYMGCA1BPZIZi+avNw8rP7sM7FI//579jEv33+En2VOwLmN8zFBbdsU3tYibAGeYLoFUwjWMKeRvqKxmChdouGYuCcQlCGwwzWIL/5bWyKERbFpcxTWmHg8dFjgmkX7dvt5boPET+a+BHZoxUZAh4RhAlUkMNtjF/eZwkJDXtCci8dlLdkqzqdOJQ+3QWCHwQHrafUbNBAHh959+uDoo48WBwW60OzasQPNGjeVepAFIXjeNt/UIntq5Py3K3a47u8uLoLb70ODenlYvPB9RIpLkZmVIYpiAjvMQy2wo0SbFICSJPBUVM6Us2izMWX5J5bxrEasJnU227bxq9TMNFhM/qxIECoH7Ajx1gA7ZWXioEPyJJ8T/l0ARHPsybpAhVhYD8i25tDjco5LO3RszG+pnBbMsTFKufi4gnopGtc2IPyP45pxF8N8UUVJrGVi8Tpgp7opvg7YsVdoX4AdO7xUwqnFbCaBO3bsxEsvvYQpVOyIp7JHEs2c3BxcevEl6N+vP9ID6fLECiqLBHbu3i2WA9NnvCHNuzmQ/ZSMhsIguHHlFZfh7DPP0oJbLCoPpFOlUfEOS6FSIVRJBAuLizB9+gx88+23ojoQ1jxoPRWQPhRr1qzBhk2b5LPCzjYNHVigZQNwLoA8FuszTc3DYZ06Y8SwYcjLzpEiIXs20PJo3foNiMQSUgjUaUmtu5o2bYL+/fph4MDjhF3ORZgLHhnyS5YsxYoVK1BAlYjxFrWFSaLjJxx/Ai66aIwULktKCoXtIRxylwvFpaX455PjMX3mDCnocqEWxrsUNdUmjz9pPTDoxBPRocOhaNe+vQAbBQWF+Pa7b7Hog0XS7yVsFznDemPfEvqV9u17DMZccB7aHdxGk7e4WhZZCQ2BnTlvvZXs32LvR+s2rcROTNikFZRPznvGRLX/gAHodfTRUqT96acNmDrtdekbVFhabHwvtYjBonNeXo40jycA0qFDBzRo0BDBYJnc3w8Xfyi+5Nt2bBdwySOFWapu2E8phpYtW+HG664XlUSotEzku3SXE2gnAVHssMBaUFRsgD0PsjIzcNzxx2HEsOHSK0Yt6LyIhsPIzM7EihUr8eqrr+Gj5cuk2E/pNFF2MmGaNcjFS5MmSX8fWpBx3BEw4/GIYmecKnYUDVMHQCp2Lr3sUnRo1y7J5/oZs9geH4nRP72oCM9PfB5TpkzTfh9GDaqKnSG44YYbkrYmtPyzCTxZsBwTL774Ij7/4guEhbXDcaVw7fH9B4hdHNVI733wPsaPfxqff/65AC3W15zB1HHHHitgWrtDDhFgls+mSLirYUtWdb5rvlqLq669RprOk00q1y8ONG7cCM9NmCDqsspeqtghsDNBxos0pIur9QtB5DvvIGDVpdLvT585Cy+++AK2bt0uABXBJRZjGCDUq5eHM0cOR48ePaQBplpBeqVh5OzZszF/wdvYtGWr7JMFl0g4JD9Hn6PAF4v41ueVcyCBUlp60U7RBQ+CMQ2yqdg5/bTTcN1118n8GgmFZG7i4BE2rGk47vJ48dpUC+yUJi3SOB8NOulEXHnF5WjRogX4nIdiYbz62hR8/dVXEuQL+JhwCwBM0GXbrh346quvpajDgo4FdSj97969G4LSjFC9YaVQmEigc+fDQDs2Klz4Ho/vwQfVio3zrn253F4pZuljEEdOdg66Hn4Y+vbpi44dO8px0/qFvszsv7Ni5UqUlJUJyC/BTlwTAQJcVIVddtll6NixgwAsDDwJ7hBkDQbDon564cUXsTu/QO4D1VkHHXwQOnXsJMmHNisNClBLptfrM2fKfi24pOxjjnGv2OhddcXlyKtXTx9fw2Tj9aM9wc78fAHdF3+4WI4zGA4JyM0PN2/WFI899Ag6deoo8x3Bwlmz5ug2/D61QvD5cETXw3HVlVfi6B49UVpaLMAc50hJSOp67NRkWvzv+04dsPOL3/MUs84UvZHArvxizFqwGKvXboQvPVuIMcpClBRR5z+T6FkmrvNvssxZVYzjpwVohBRgG9YaUCn5fRuNOsAeec/29UlanaXAGxvTiwraYYkiR1vB51yA8CQY5AB19ACS52XBpopJeHItqGC9Yq9H8gqZfi9JYEcumxuBQKYBdiLIzyewE4Y7GsWQU3qiS8eWCHgCsv78Jq3YpGelWpYxVpW5ncSwSEyUn2/Omo31P/4kpBiuHSyYKelC45a9KXaYI1lghzlUMa9RYSnKUMz+x4hG/MjzluHkkhKc4cuCi85kkQRWxT2YE/BjLZneoTK4vIxhAtqnQWzV2CRZFazJPg5+n+RHtu+PHR+S37HPXSgs3+HvjB0YZ0r8HA3DlYgg7s2CL5FAJBGGL+qFv6AQx0fLMDwtC5m5GYinuwTYmVYawrpIGCUW2JFmwuWLK9wH102xWs4IJBuJc3+lJUUSe1O1P2BA/2qbWtcBO3tOm3WKnX1fSuqAnb1fs9oEV6q7S7W57+qAHZIko9EEnn76GSxavFTqZwOO7S+1jMLiAgz6j6Kf7QOYm32zdq1Y83/00UdixbZ16zZ1RXG8uAYwv6AriRPYsc3X7Zwo9aLiQslluE2uJaxd2Weac2NJcamQ65iLss5BcIW5LedTp6Ub13vm80KEll4+XiHr8bv8vJDPvF6pP1Bp2qZNG3Tq1EkAHdp/E7AiCZRrlCXLUbFDIMiSWZI5lxNtqaAwtsAVgR2eB9ekxk2a4NTBg9H9qKPQu3cv2T9zxZ3bd6BFs2ZSOyPRhnEJyYZa8zMk9DpgJzmyCOwUh4KIIIFmTRph4bwFZHiK6osk02xa8Js+Tk6FjVXGWKV2isyaim95s5L8HkMIt8CaBWCsSjj5/b3Y8u0B+Jl40/rAVQRVUj12iiX/Fys2Q0qxsfLe5o5yAI4jVq7qs051jgV5rJ1RKs5XsMn+zn7CdcBOdbP3z32/TrEjV2pfgB0FDJU1J/YBsrh4sX37DumxI8CO9CLRjDI3Jwtjx46TXhv8DotuLF6x8JZbLw9btm3DpMmTMG3aNBQUlcrxEBlmgWzwoEG46aabUD8vD8WFBdKgrRL1nXyPC4KAN2wqHomK92dRUYmoc3SyiArYkpYewIaNm/Da1CmYNXsOCgqK1E6LfXS8HgwdOhTnjT5P5PuRMJFUoakbew0g3Z+GeEQZDizev/zqKwjTQcjlUZsw8ZF2oX+/vtorqFMn2QYXQbvoBjIyUFhQgKnTpuG1V1/Fll35CnixlwvVM4kY2rZpg4vGXITjjjsWAtomdDLg9otKSjH+6afxxpszk0AWJ1vbzJv7OeSQQ3DNNdegS4dDRUZpvU/lXH0+AZhWffYZ7rn/77LYqv+1YX4CaNS4Mc4edSZGnXGaaaKnvViYXPLe//kvf8b8txdIkduSSGmZd+qpp+Kss84S6a3tVbHXiVDGHi3mPHI8H364GI889hg2bd0qCS5ZIeJYH4coDGhJdNIJJ0rBmJM+E2IbUNDii315XnppEj7++GNEaNPm4nn6JTlN8/owfNgwXHrRxWjSqLE0J+R4IFzBc/pg0WI8/MjD2L5zZxIF8XvcMhbI9GvcqLGAg8mmhPEYcnNysXjpUjzxxJP48quvFCgQOy4vXSTwyiuvoB6Lv4YZwGCC4/CTFStw/U23JC8JFxgCUQR2LrroIrGw4u81fUUSCWEmPP/CC3j11anCWNXtueQ6jxwxDNdec43cbwZ1KmWOy7USpZPXhynTpuLf//M/2Lxli4CpLo+yhTwJF+6//2/o2eto6QMz/fU3lMVD6bYBCFu2bI47brsN/fr2w66dO8Q2TALEsiC8fm9NTwurV30u/WAIfBBw4os9XGjF9uQ/n0DTZpVbsVEE/wGt2J55Bt9++30SAGZAzML+bbfcjC5V9NgZde5obNy4RfsrGT0VVSfdjjwS11xzFQ5p00LAGr5U9UfQQa0BZ82bj4kvvCS+yVIgoRI5FpNGmddf9zsc1rmTwyueipQoHv/n4zIn8rmKgs+cG4G0dAwfOhRXX321zDMcj6K2Aq1NWObS+ZiKHSqpqNih6spjrPGYeJxw3HG44rJL0apVS3nuXD43ioqLJChncMznWuZ2AYljYuVHMEz6MUkgpDY4bEb8xzvvRFYGiz98/inT9yJUFpQkQ5heVLCQgfWf/kRUw73zzrti2cK/Uz0UF+2SNtnu0P5QXHjBeVJ4SRMAX1nBVD6lpaejLBjEvAXz8dqrr+GH9T9qE2SG6qZ4SPvO0eeeI/OOsNZ4n6Shc1TmexIInn7mGbTvcCjOPOMsNGlYX2wvGeRZFpAFPznet5qecXPnzjXzudp88hnqfuQRuPLyS9H5sMOS/rwsbopqip/wePDRsuV46KF/YP1PG9Tek/2t0tMQDIVw1WWXC6BHgPe+++5DSQn7qLEPm6qWmjRpLEqdoUNOhUcs76KSoCRZ0+UF4/v0PNUmo3ifDqTuw7V/BeqAndq/xhX2IMIUyRSN9QQS2L6jALMWLMEX322GL5CTSugcsffPAXbsPKUqeZ2LyvWiEVFMSs1j2alCMyKwY45VGYpacLc2yXZeUKagkrXU5s163duwyAA5hjEpxyTWx5aw5bggDhWR2BI7AKCKybQFkOzfywE7pgemAtpGsWOAHavYiYPAzmYBdlzRCE4d1AOHd2qJDG/m/wpghyQHrlWy7sYTWPPlGrw5axa+X/dDBWBH46fqgB2ubbShKUy40Sg/iGJXIbbFEwiEMpHtC6Fb6S5c466P0uwwsuIebIymY3qaB5+4YiiLkIhEhU6GKGc5cKjCUVWrG6WltNFhHqV2PmnMh6h+jxurZqMQCweDxmZOXQx8HgVeopEQQHtnbxa8iTjCiRAC8TT48wsxGBEMSctCWrYfsTQXlkWAaSVhfB8JodQdEcUOgVFRYVlbVVP0cyp2WDi0uQGBHR77ySefjMGDT9G+f1W8ah55lwebDvTkU6fYOdBXtHa3Vwfs7P361ia4Ut0drc19VwfssLYUDkfx97//A6s//wI+r19qO4d26IBd+TvFmpqkspatWuH7774Tstn7778vLhFUbVpSsyVH2ByJwI4FYQREp8pSamGad/NvRUUFcmkaNmok82JxUZECG2yD4PagrEQtuG3PGxKUMzKVcEj3Fzu3co0isMOcXy3f2BagULZF0rIFXKgOohKHKp3DDjsM33zzjfQPIpmatSZ+lt8nqMO8k0CQ1J+k9qUzncYhpnfLXoAdvi81IheUTNu8mfSHPuLII9CrV29xZmF/6B3btqNl8+bqTmKAHekVR7VGHbCzxyNDYKc0EkEoHkXLZk2xYPZcuKNxpPm9cPm8yExPkzqSjC0WJvmyVnkmiU7eN7l/DmDHWPAIppPsNW5Ioea7TkWOHet2TFhXjWQeazZkjH20BqVBpByW3YcAO6VlSSs2UewkgR1t3SGxs7W2cYw3e4EqHksynjU7SsW3mgA4wSVn7Gut7O1PbpfADknV1mXJqdjR59QqmTTB+EV67Gxa/73wyKy/AAAgAElEQVQzmi8na6tuoq1oh1bR/3ifQIeKO/stAzcVjm3vvs8VA8XyksFqr21lH9jP68Kgn9oRYYzx/9jsbfsOvDR5El6bOk2TWhOF5mZn4s7b7xDfSxam4q4oPF6f2K95fWnweP2YMWMmJjwzAdt37BSrppzcbJSVlOCE4wZi3NhxaNK4EQoK8lWtYieSmpy8WHuph2M0nsBjjz4qvXH4b3nwjNJo4IAB+Ov/+4sCUfSDNhMTHy0WJbkNgkXz5i8QcIXFb36fhU1reXTWGafj4ovGiGVblCx1sRHSwp94k5rz2LV7N35Ytw433nKLsCg4WYYMq51FR8pzbx03FtlZAQGlbL8HNgWnYueNmbPKyxblNBLo3etoXHXFlcJ8p41TZZaD3OdHH3+CBx98MGkdpOCEJv3duh2J319/PQ5ue5D0S+KEziQu8p/C61/vvQfz31og+5cJiZNqIoEzTh8pKq28vDxJEFPCyvI3zfqkc4Gmbd4jjz6GRYsXC0tfQa6YsOvatG2DCy+8EAP69VemAFUPhiVCBRInQQYLVMewX8f999+Pzz77gu4O+lIKAZo0aojfXX0Nhp06BMHSMimwS7nD5cLC997H/Q88gIIiBfn4YhJ7xumn46ILxyAnK9soRBR4kyKDVDNcomAhsCNMGGNnlenzCtOmQYMG2vCWgBh7GIVC+HTlStxw89hkECOAiceDXr164eKLL9beJARS2ETNNDfkNRR7Pz+ZLn4Jtrw+NyLBkNyPjIyAXBMpBMMtDJjnJk4UBZQFlliATwv4MWL4UNxw/fVIROMS6EhRRUomqm7iAldSUoonxo/Hgrff4ZVQ1QEDLQAdD+0g9l20cwuGgsniOMdmTkY6zh09WmwE6f3L4I7nbRenmvcOAlauWoUbfn8zQmLfpYtdIh5F08aN8PT4J2WeqHTKSySwaMliPPPsc/jmW65XZuFPJMQy7LZxN+PwLofps+3xoqS0ROz16Hc8edJkPPjYY3KtJHCgLSMtwFq1xh/+8Acc2q49PL7Ke0nRNvHFSZMFqBHlk1gFqoLrj3/6E44d0FsOm4xWjS0SeOjhR/H6GzMFMIOb94WyeD/OGTUKl19yWdKWUBRAxg+Z41WDY4+ofV544UXsphrQ8RhwTqXXfMvmLXT8VfF8kmU7bfp0PPTo4wJsyxQpD00UfXv3wgN/u0+Am8peBF6EZeZyybM1b/5bMo6Szxfx9ijQqUM73HnHH9Dh0ENRUlYqa4rH7xMrF56fqsnUgmjBggVCIPhp0xbEbS8dsXbzoVOHQ3HD767HEV26oKysSEB+3kvukGObFm687iz6UAnFlxbI9D8+B3xWmYBF4nFRVd71l79iy7atcszCqHG50bhxQ1x68YUYMmSI6Ztk4kizrjJI5BxGcHTyv/6NwqIi+NL80juB44tzCdeev/zlLzL38xzJkOP3OL/1P6Y3bh03Tth1BPnoB8xnV4LXJMupJgtg3Xd+8StQTaxVWdx3QI6zOmBHApsq9iTciMrLiYmqyAfVnbftJXpATvS3sxHtAcl1gmoF9ijz4evvNmLhhyuxcVsRUd+k9a3MS6YgLrci2VPGhC2OoobMVY6+jZL4xbQPGOc5XQtNjxqjnpQ116zt1i5NCi/GL5ffkfnO2oCSwCFWqtbmSwv5fFVU6kivMrIOrFLTouI22rMMLIcSSXI9Ufhorzken7Wa4PnY/ZQHdYySKNmvTokF0u/RrQSCtEAOYq4Ydu/ahGhZDKRX9O9zKHof1R5ZaVmi1nEqdpyjRWJ8M/c7k/HyrEt5R/OaSn6mQs09n6k9vpMsOpD8QUIar7tagvC8SK5gk2n2Xfvuhx+kDxsLYCQJSY7BcWMs0izL1V4zaQxMSx4qd9LZbSghMSRV5lTQIBKDFy40/I/Nzt9CJQgEGiLhiaA0VIRlCS9erJeFcCQOLxW7bp/E2rRrZtxJgoKQk8y6GcgISC9HKtVJCmJxTZS0tJ9mHGJtRPj5WFyUP1JMMX1SCyOlyHWnIRKKA+lutC4txKjdZTg8Lwfp7Pfj82FlsAyvlBbiC3jhidOCLQyKX6nWtecsRBQHUCmsdGMjZIFK5ge0BLrp9zfC5UpZFdqeVVQ62X565WYTh6ru155lahPY2R8wS57bChen3Pb2s96wv9d9v65bVUzS/Tyw/aptVbfvaq75fu27uvtZm/uu7ryreb/a867s2Ks7Z/MQVNXagbMf19z77r0Xq1d/Bq8/DWeffbasYVzDB586GBs3bpBeaoWFVLAA8+bOxcuvvCw22EJlM/kW1yy+OPexLw+JbVwb2JOZawXnWjogaB+dkJCO+WKexDoB50UqQLke8/N8cTv8O3MR2+PGLMpq8ypEOe3/STCf6wEJf8yVSVTm9rht+30qZmhNTvcbWrE1btxYXBD4fa5RrGcQ0OFPaxNnyXjWqk3iBcsargDu8D2qP611W5OmTXHuOeegfoP6OP7447Fr5y74vG5s27pVcnWpV5pai7UJrWq4aDHeOXuUnyVJMLX3m+3/ysUVHC979CFIfb+6cahNAoyau0KsbEGMmj4KVYECsrabuKywuERIr/PmzFMVbzyG+vVykZEe0LjTrO9J0EFYTabvnUOFXh4QSPUd1nir/DWt7vdyChp9ACq9DEpgUjI8QRT2D6dlIOsvfObEQcfEldyIfbbsBm3Ma/dZsZeQPPIOBbu8L7F0inRia8fJRMsiWmYnzvMVxykTk6eeQ7fEXgau0sdRQZPkq7r7Wd37dkP2WFxFRUUJFu7qgJ0aPGL/h4GdpDd3LAECO+NuuQUDjz1WJ2jiKsYHPDevHsqCEUya9C8p1rGY7E2jFUFU2OmXXDxGFC9UyEQiZJNLw48aXGzzlf0AdmQOkZ4skoGLFdobb8zE5H//W+x7ZGIgFSyuheILL7hQFDtc7LQ5vWEjmKSIyTQXWS5KXABfmPwvzJkzGyWlKi3VkkoC7Q5ph2uvuRpH9+wuheXKgJ1kMhxPiCXVueeci5EjRsjkRQCgsgIOk/yNVE29NEmtkhz9QDjR0VLtqiuvQN9evZBgAmoSWy5qd91ztxRrawrsaJrMxvMxaTZOKzQFSAzYEI8jJyuAE084AWeffY40nbfFBJnPpZ+GMlOcEz77VjB42l5QZAob6o9Ja4pzzjwL1151NcgmZDBVGbBj59+Rp43AxWMuUoCGCgejqIrQ8g7A5i2bBXz8QRqza78T1i2aN6yP1157zVg8UR1kV2cXPv7kE9x4y7hkzyk7odogKJ1Bj+mfwvO08uacnFy0aNlClFitWrZCo0YNtMmhAB0yQE0fpXiNgR0+XaI0icWxbPlyTJz4AtZ89TXcZqzyJHm8DNZoF8IFsixYJsOLx9nrqG645tpr5RhLS0q0MaPxzbUqlpo+wLUJ7Nxx21jpd8MCOgFVzjNcUAsLi3DXXXdh4eLFAnrxmY1FIsgMZOJMgn5jxiAzK1NsvCp70aburbffwcSJE7F58ybjU0yLkzjOGz0a540+S4r4lQI7HgIgCQF2zjrjDFx2yWUISPNiVQbx+ZFgOz0tWaR75ZVX8fzzE7Ezv+A3C+xw0OTlZApwOnL4CNAmkOfDOTE9I0Ms63jwBNEFNHa5sH3HDkx57TW8OnUagtIvR58rjrE2rVrid1dfi359+sDjIQtIgXgJbETpqAUdr98v6jHbO8eygGwRSPpu+X1Yt+4H3HP3vVhDNZ4oB/mOS+TpF485X9R8OlMbwoVZ0y0A9vU3azFx4vP4aPlyhEIR+NJ8ogDl4RxxxBFYtWqVrhsGGGeBj8rEO24bhyOPPFJsPcVW06h1OPY0EN2vUkVNH7+679XkClQHcJj1tCabrvY7dcBOtZfowH9A49M41eGMBdw+fPnNTwLsbNlRIsBORds0q3ixMVx5dl/5hq3Wks3OVdo7sTywYwvdsh+TfKas3BRYsaodC6wwKRXw2CSlTjs2q/hJAR/GbNgAO87k1BYd5BxMECVFd5OAKyCkcxj/5CwgOc/byY60BQ7dnMaGLNIQAOGalxbIRtwVTwI75BH3790efXocKsAOyWIsslRFntP9pViWvxSwQ8qBPRcLwvG8WAijmn/td9+LapXuAOy5wLXQFhNUIc1rokU3xm0kMlhgh7bWfJ+K+lg4IsBOIhKFN+FCvf/Y9d4cLkHjtDxkeqMIu8P4LhrAlLQAvve54A2HURSOiA2vEM2ofmdcKgCcYbiaNZFjhXEgVfBix0u1PK2oTe8n/m57igqYR0tjjwcl8RAyEz6xJ4I3gYNLC3F2cRQdsjKQlpWJmNeLVcGgADufwQtvwouYizZA3HzlwA4JRbybBJwse50FzoMOaitkpOzM9CQgaQFKJbloQaYiKFEZMe3Azx1Vb7E2V/06YKeSa1+LsVZ1xd39Gl+1Ca5UB3LU5r7366L8DHeaWgZ2qHa85557sH79egQys3D66afL3E3QfuDAAdi6davM8cydOXe9+eabxrnBFsRTT6olJbDGVD9P7diEdGv6grL1AWtpFtjhHM15jiAK52P+zpc4NbA+Ir11wupyQPKbcTxgrYpzNv/O+pNV6yggUypka7ttCxpxe6xr0bWFih0COrTv5nlbwokFdPiT4JLGBEq0sP/m8e0t37FrIIEdOV+PB82aNcOZZ54JAjxsf0DFDnkpdKZp3aKlbkeIE+y9rLbiVb3+a4EdEhz9fumB7gR23Ik48nKzpTbLe0gSosRvVk1i107bc6dcTx1TolI5TTklVrl7YHvn7EUxs7ex4FTnVLyXewA7BCGLi6Xuwh7jJHMke/U4gJ1yYIuZ/+0Y3NtYtMdgY2r9fipPt7HlHsdXUY1m+vhY1R3zf+b+JHL/EsCO3BkeUx2wsx+rzP9hYEcGsnnIqVih3dDxAwdK4S6W0EIbi9/st8Di8OTJ/4NlHy+XIn9awCvWNI0a1Mcdt46TRmjsBcGiJpNDZevX8LUfwI480LSd89EKwY0ffvwR//rX/2DOvPlqV2CQVKbho848U4Cdenk5AkSoyiWFwGuB0DQ6l4bpcaz55hvc/de7pYk2H2YmLizaM5k766wzccH550rRloogLkxOxY7YkklPCWW1H3/ssbj88svQuWMnUUzQiqkyYFus3f5jU7BkyRI89thj+Omnn8AeHWIL4XZL4+7zaHF0xpmiUhCbOY9beqrcdfdfMWf+fMnfa6LYUQan+p2+u3AhHn30UVEYJA82kcARXTrhkksuRe/evZXRSPYhLagM01T8voVtp3JcqoT4PvuQLP10pbFZSoinZjwaQY9u3fHAvfeZRcldJbDjT/NKfx2yQGjFxuZ7DJR4nWlDQbXV228vwLMTJwoAwGvsSydzMYze3bvh73//uwRI7AEi/XdMU7T3F32IsbffkWQZ2kAmWdgQaza1xLLvGZxeGDl+nwe9e/XC8SecgKO6dxMrMjJfGJRlZWciEk3sF7BDli6TZxazX5syFZMm/xu78vMVmJWsWkFHYV+aXk78TqOGjXDTjdcJiKuS7Qgys7K0xxAL6ixMW6uYGjzCtQns3H7rLejSpTOiEVVuUGHh96dL7y8WAwqDQbEZI1BKa6z69evhjttuR/9j+klBw5BQ93pWPn8aVn/2OcY/+aT0iZECjmEDnXDCibjmmkvl2lUG7AjQ4HEhKzMLg085BWePOht5OTkCNHLQcf4RNRXnEnPdaSE27fXXRQVJdZ2GUxAV5G9FscMDOrpHN/zxD3eiVfMWKC4sQkZWpiQevrQ0ox7TcoaoHL1eeZ4WL16MBx9+BOt+/MlorVUKXi83B1dcehmGDj5VZOO0DGBRi8+q36fWLLSF0wKY9mtj0qMJi9oPadIBhGNRbNu6TXpIffrpp2KTxivIubdJk0a44LxzxNrRFhq1v5A+pdJE0TCaFryzEE8+NR4bN21CRmaGrG0yjxoWmvQCMrZKDRs2wFlcO847N5lU8Xikh4VJeiTh2Q+bxho8dnVf2Z8rUAfs7PXqSc+q/bmuv9nvpoAdrgkEdlZ/8R0WfrgKOwrYr9Gr9mlSjNdCkxYpUgzcisBOOZDD9LRxAjtUGMqaInGlFkcse1DiUsYdRqkjCiETm3OOKgfsGBuLlIJRmY624G1Zu2aqS5ml2+DSJsGagSczeTtHKsjkZDka9fNeWJsVgR1NlW0PH6uycct6kJ6Ri7hbgZ1IaRQEdvr1aifATjaBHYdiZ2/gTqqI9AsDO6bHDi+UWKAm7UXdEodz/V6zdq0UvajaycnOFjWpPjlkKyuhw2ntQRvdJLCT5pOPcv0gGYXADklAngRATcvoWBBHerOR4w0i6ouiOJSFeREf5mUl4GV+RpmwuBYkpOeeWmHr+GFxj3EH4yH+5NiQfjrMJ6jMMSowu3YzLuG9tyotxo0xVxRpMVpcUwUcwaGlhRgddqFNhh++QAbi/7ENXhUK4tWSQnxOnVHCI4qdOEEdY8NqixFOxQ4LnbZQybHMZ0Wsepo1xZgxY9CmdQsDhGnPIPtMONnGyemlTrHzs2baOsXOz7pM5T5UB+zs+zXb329Ue81rGdjZtGkz7r3vXuTvzkfDxk1E9c/5vV27Q6RnKUnC4RB7csYkD5o6dSrmzZsncz4JAHatsvMdcxrmRS2bN5P5l9ti7UDsqE1NivUHf3qGusGEQppfGSstC3zb/rhOkIff5+9pPr/Mp+xnzJ9paekyf3I7/Ft2bm6SvGnt2Pm5HTt2CNhCYIcKVDqqbNiwQWIObteqdDk3s34hJDbmOw6FjoYSqdnFGRfo3K79fbhNWtiNGD5c+vp0795dCBGE6+leQis2J7AjJOVqAtD/VmAnmkiIAmvn7nwcfPAhmDtnDsLBMnj/0ys3KyNdFDusRYram24sBHccSm0b7wlBWxfo5GNrCSgVrcrsBzS+UIBhb689/lrhc+XGSlKxo3FjOBxJAqYkBDF20cKICcQdSmobV6SOS8egBRRtfJs8V0sKScY9CsTalyU2Jd1TKoA6ohaqAOxwXPN7rJuxRps8llpS7Njt1wE7+7PK1DawUwW9xwzRGh99VVZsU6ZOSw5oFq1ycrJw8qBB6NihgwAc7LEgDP5IVJqLU5K66rPPZaK3Dw4tBAadcAKuu/ZaWRhKigqVeUa2mVmwanTw+wnsULHjZR8SuMQW6tnnnseyjz9WGwwjycvKDODm398kC0w8GpWFj7JVJ9NaCvYOiSmvR/F/bHrYs2bx4iXyMOuk4JI+EGwId+MN18FHQCURTwI7jz85HjNmzkpOnFI8d3twzdVX4cwzzkBGerppuqssu72/XHD5fOLt+sADD2Dp0qVws3htVADsC3H6iBFi6+Y3/VgssPPXe+8WYGt/gR0qPmgZRls7Qf8NoEEBFBuVX3vtNdLvh32XGLRIrwuTJFobDac/Kwu5r7z8Mh587J8aJLh4Hf0SMLVq3gyPPfwIWrVoKRZ1VSl2CIj16N5dmrnn5eYmFwIuLus3/IT1P67Hik9XYPuO7bLAsektxykTy7/86Y/SQJ73hP1BaLck8mKfD0uWLhXFjlMpYAM1fQb03vNlz4+flXsiTFUm9EDb1q0wcOBAjBgxHG1at0JBQaEEbPQgr6kVm6FDIhqNIzs3B9988x2em/g83lu0SArgLMhRjs0XmQRM+Ll885zPPPMMXHrRhfKc8xTI6KBSjQuqtWOrSqpe3TNdm8AOrdi6du0iBQOxD5PiuVvmp9///kaUhGiVpfeEz1jLFi1w+eWXo3mzZsp4qsK4nQDCTxs2YP78t/D5558LAKfFEQ969uyJ3994jcxzlQI7suDriGjUoKGwaAiW0SqNRQkW7WzBhMfHYtfWbVuxaeNmLcqZC/tbBHYuuegCXHHZ5QLeM9j2prF4RNu0iCrkjP0dx74kH4kENm/ahAkTJ2LuW2+ruk/6QMTh93hw/rmjce6os5GTzd4KWkii+oz3VHqtudzitbtp00axnmTCQTYZLRB2794t/QO4RrGIxTG9Zcs2uV8cD1KMisXRpHFDXDD6HAwfMVzBWeWCJxMQHr9YHWRmYMvW7WKpM+2N6QL+yvGaGyJzBgErMpi9HplnCCI2aVhPxxmP10wFsmYYxVEdsFPdTPELv18NlbqqOa/Oiu0Xvle1vjvh7Un/Pj7oCbcfy1d8hfcWr0JhGdcVr1FZWJBC13u1ZNN53MbBmgSrGsO+JM40/STVik37oaXIAoYwZNU6xgbLbt+CxNwev6cKCt2HNmfW4pEWaBTYkThEmK5qP2uTVOeltMdlj1Tr4caWwyb4MpcpAO5clfTYTW8gh4WHPafk88OCvoAf5YGdtIwcJNwJ7N7FHjsR+BIJHENgp2cHAXYqWrHtafetYNgvrtiR84gqCGKsZZUU58LmzZvxxowZWP3Fl2IzzH6cJMlo3yMFBYVkZAB/GQeyjqhih7Y8Pj97YbLLZUIIHxJ3hBnDJZCeAAZEgjjdnYWMzDJ4EIErlI2Pgh5MyoygyOOT9ZKxBXcm+RkVVlTPGhKJFhmV1MV1k0oZ/k0tg3UdV6WYWu85CzYSx3oAN33V3F4gWIYuJSU43+1Dk3QPfIFMxL1efBYK4VUqdhJUy3sQ80SqBXbIHrd9/jjSeO7s65qTk43TTjsNvY4+SkkYFhQzNoYpgM8xsuuAnZ81Y9YBOz/rMpX7ULUgw75vMvWN2lTN1Cl29n5nqrkuLM5+8cWXeOihh2Q+bdWmLU466SRR6fTo0QPt2h8iNQ7mIV6fF7t37RY7dzqQsO7B3MMJ7HCtsHNti2ZNZV0oLCoUAjWJrOJKYHKMnLx6Mv+zLsDv0XaNL64tCtakJfss899iH2+sXaV3aCyeVGTSyUJ6ZYdoA59AVk520k6N25QahMsl58W8tkuXLvjxxx9FlURgh+9Z+zfuh8oagkT23Oz6ojGJxgUV52ZbbyOww/PiPtsedBAGnXSSuIm0b99e16xETK5Dk8aNNb6y9l8m1qnqEftvBXbYo5k9kNhe49BDO2Du7NkI0o7V60HA70NmRoaMK3GSsXarJkZNkpKs4mYP0o4mtBpKasxV1WtvwFClnzekJ+f7FkiSZyUSRUlpafKZ4biWozH9p51kpL3tIxmHV1RxGmBIyc4ao1ryTYrfVP487bYsMGTjfvs742+pt5k43WVBqFq0YrPnXAfsHMCF94D22Klu4d2f45aBVXmPnWmvT5eCKIvvlhmYmWm9N1Vtw0buUnBjYdIci1WckJner18/jD7nHBzZ9XAtZsfi8JOBHY7AbYtdNTmH/QF2jBUbk2GqTJZ+9BGemfAc1nz9tSQ+Nslp3qwpbh07Dr179YbblZDFxScNUZU5xhcnRAV3tFkXEzvaCj3zzDOYMnWKNNjTaUCT/xOOPw533nGbJGvkT/Jv7NvxzyfGY8as2abxlybkZFf89a4/49gBx0ofI0oOTfeUvV4xTjx0QiguKcZzzz4L3j8CA7wfRIx5HMOGniq9KwgUWWSe9+2ev92HufPmq995DXrsWMUOVUUvv/oKJk2aDLcAZ5ockiFw7jmjcMXll2tBIK59apILvikIkCXIzzOxJEuDE+vGjZtwzgVj9L4Yn3iCFk0aNsRf/vj/0OOoo4TtUaUVG+0cTJDDXkRiJ2ECjUBWQJJFLhbm0KRrBy3bRo06C+eOGiXX26q1uGiI96zXg09XrML1N91cjpliCzgayCiwJ8tDUt1hAia3S5rLU6rN8ZOdlaks/wsvkD47BK/ICq4psMOkn0oHt9sLt7BD3Vi5+jP87YEHhEUqPXyM/Z0wZuIxZAQy0KljR9xxxx1o2ayx9BfhdeP58hjT0wMCBhGIUMZpzV61Dewcfvhhct7CKgaf3QhWrFiBO+74A0Is9hsfeeGLulwy3ugvrGOi8gDFNrC0gI7YlJjm1F0O74KxY28UoKgqYMfOj7xyvLZkOfEljA7OicaWkD15aCXHMSmJgBTlDBv8N6bY4THed+9f0a/vMYiEQqiXmyf9aFjA4nUlkMyxJEChmWOojgqHwphCIHjCszqQpNgnJ4qzTh+JC0afj8ZNGhili3nfpX7QtFUjsDp7zlxpIBo0hALnfKuxqM6z0qOHhS2COzIuXALsjDl/NEaMGKGFWMOAdxZN7XVnHzk+N4898U9ZM2JRTc6YPAkgSHWY14dGjRrhpptuwtE9e0gPo1TfC1ofcM3R0gnXHwG2616/mSuwPwWaOmDnN3MbD9CB6EySgFGmu/z4cOlqvLdkNYIxKiikU2ISILF2ado/R20XnVS/JLBjWYUGEkn12NGCvkGW97pd218nxTY006aJw+0x2AugwI4qQJ3AjiSdjrjUqdypFNiRMDbFiExtI2WrZgtUdv/2nJ2xD3MOLmPJ6yWWsGrFFsjIRcJjgJ2SCDzxmAI7PTogOz1L7XEdfve/JWAnkWBMRKtRVXkyLuB8wqLYrNlzsGLVKilGsPhFW1sSAHi/dX1Xoo+o/00TbBKHGG/wc8wXeC0T/Gw8JoqdOB0PSKBgr8RgEFe7spCZF0RGiEqnLKyNefGqN4wvPC7EXT7ti+PW3oJUu/J6c4ck9IiDQELjUttrkbEI/01leUr5pY4CNm63x+3zuOCiCNzjhbeoGD3LyjDan47cdBd86ZmIezz4PBzGlNJirErQrcCNuDsitiQVFTu6VivoZRuJc43lKxaLauzp8WDgcQMxcsRQuda0OuGDoz0wFVh1gqjmQa6CFHeApoyfuZk6K7afeaEqfGy/rlvFIl7NDmGv39qfuKHaw6gDdmp2zWtVsePGBx98IJbcJK4d2qETjjvuOLEnI0GzYcP6Mhdt2rxJ5vqffvwJkyZPwheffwG3h2tE+fnJro/8bG5OtjrahEIIBAhs0/mmROZmLtqZWTnG0pN91QKSu/KzzEmt7RprJ9w/gXEL0AtIAxbFaYGpfaS5QZvLsv8nydb8XdxTDLGA3yc5gVZsBHY2btwotRFajPI9C+Lq6WwAACAASURBVCjxHKjssQ4xOl9rfiNrVzU9dpLAjt+P9u3bYUD/AQKSNWnaRHPiaFiuW8MGDeSn5FX2ma7m2f6vBXbYAiE3Dxs2bkKXrodjzqzZKCksQCDdL+BOVkZm0oqN99sSi5QUZCohokiR4G+P59AJauzxiYokIPPt5FaqUOiYBL18VySHVS3BSPYLVCDQL8RjISoZIKayCo7Nva3yqGKM4ASz1Fnb9N82AcTeFEgWwLHAld2mBXiktsZ6o+137lMFnuYWB7bHjhy/47rXATvVrq5VfKA2FTu/IrAzZerrAnxI8VKY1MrqSiZ+zijLAiLib6x2M02bNsElF1+M4UOHId3vE8DBK8xBbcBJP88avw4AsKO2FC4sXroUTz89Ad+tW5dUmDCZatumNW656WZ0OewwpPnpN81W9i5Jrmyiw+de+gXZSQAQRcCUKVPw3HPPgSCCNuHl3lw4dkB//OmPd0hB3yLdAuw8+RRmvknFTkoxxML7Iw//Q6y6ykpKjdVG5U2S+UwToS8uKhbZ7wsvvijFS07YFtgZeupgXHft75BFpN7tVluP//R+ufs+BXZ4lDUFdlgTp6UZGwS+/Mqr8Hh96gku1w0Yc8FoXH7FFZKYEdSxckWOAe6TQAbZLRwb0v+ELJNYDDt27sDwM0YpK4+9dKSpPNAwrz5uvXks+vc7xkCUOqktfO99afBeUFRkbPIYAChT1flK+r2nQHnp3cOicWYgXXpnjLv1VrRs0kQZLXE9LioAeD0pi17+ySf4/dhbZbPORYIBlTTIpRUe5cWSnPuk6RsXJBbzLUvG2qKwyMsxN3bsWPTp3RtFRYWgHUdNgR2CadLjJJAhFnkEOjZs3Iy/PXA/Pl2xQhYbZ7NlngODRDYr/NOf/ohgMdV1On5YhGeSTbYRC+i0a9sjcd6Hh7k2gZ0/3D4WnTp1lIKBWG75vAiWhUTB9uc//xmlBJVNoOkMOLX4pWBXZa8UL8UUEZIspLgEvbffdjNatmxZeY8dB2NJWaYqV5drKaCCkyedYoKr/aM18fttWrGNf+IxdOl8mATb9XLysG3HdmGTBWkf4PNJc2b2H3L6LnN8Tnn9dTz2xPhUEMceCnFg5PDhuPC88ySwZ98jWmdSVr7hp41Y+N57Yvm4Zs0aUfHoXG4AE2NLZC2OKMBKxv/6oBorNg+aNGkoVmwC7FjglcuXw0LA9k/zpwekYePjT/wTs2bPFrDQBnVi6SgWkVGxDrjvvvuEDZUg4ExihOnnJSA7+ylRkWmKUPvw2NR9tJavwP4UaOqAnVq+Ob/w5mUsCIigSS4VO++8t1yAnYQnW+ImqnkkYTPAMeNkscuKafFZQ+GUNZsTeJFijkOxY23d7CwvCkLbo5BHYezZTCiZVJZb0kjFbdviu9OaUqhcyXUmFQ9JjGpje8aEVm1jIldnwmvjKDv32djHrp9aZLdgjyqFbOFK7C1lPkzFS7y2jE2oKA9k5gmwk797M8IlEbhjMfTteTD69uyAnEDOHsCOFhNSMXGKDfzLW7ERsGJcy/VI7MwkxnBJf4I5c+dh2SefSEFu965dso6Jr72XQD/zCVVuWxKCVewIsOPxwE8iGIFCGV9xIcZFwxG4mEcx1wpHcIXLh4Mz4wiEGQf7sMvlwvuxKBa449jpodNAitHKYiTV8FwKNbY16xEtqo29DoEfaWZNSzbTy0nV6ClgR8YWXPC5lOASZX+HgmL0C0YwKj0NGemAx5+BhNuDL8MRTAkWY2Wc7G034p6o+s2bHjvOcWTBI2szZAuWWiBJCCHkyG5H4uIxF0hfRP6dAKb26FTlsxN4NFWUOmDnZ8yhdYqdn3GRKnxkf+KGavdWB+zs9RJVe81rEdgJx+KYMmUqZr45U+a/rkd2E4t5qlloyUb1Zm5urvyenZODNV9+iUmTJsnvWkRLrYlOVQvzJdaaNJ7Qnhxc08SijDUEEuSiqrDh/EZghy+qZPi77a1jQR7On/yuJaCx9sL12RKSSdLkWiKqyEAA7DfsJC1btQ+BHfYN7tq1qwA77LHz7bffJvuecd+2x7Ql7vG4pHesA9ixhBRn7cD+jT12SP4jwNSpYydxwDj22GORkZkpIFQkFBSiY728PKkB0R1Bcmghz6ZUwnsbLP+twA6t2HLz8vDduh/Qo2dPzJ01B7t37UAm+xn6vWLFxjWdsYgAO8ZlR+OqFPkmCYQ49dkG7JE6ZjkARO/A3upDTtUOc+y9AfW2zsyYNAnEmLTdxpyMhUvLypRsz2M3yrIksOOwR9O1X/dka9dJ4ofjc8mxac5blMn2OhiFu1Wu2zHmBHOS8bABV5y9KDleLeji8StJRaO9WgB2HNe+DtipdnWt4gP/R4GdqdOmM5tVL2ZhPacGIu2KhKGlGaAsQgJ2OC4TjQMO69wZx/YfgL69j0a79u3hY2E4WCoTNHu71Pi1H8COLDTkYZoG2mRfPzn+aaxbv15Z8ZLcuNCyRUvcNm6cLGbWnclCNHai054Kykjgi0lvSTAkwM7Tz0wQFyjtARGTIvox/fri/935B7Fl43ucDAjsPPHkU5jx5uxkQi2TQCKBxx55GN27dZcStU6WttiwtytHZp5bgIDXp7+OCROeS/pjawIGDBtyqgF2MiV4IPBClP6v994jyed+Azu7doli539efkWbnBs7EO57zPnn4sorr1TGvrDjTTHWWIKwmasyB9X2gQAKAw+yXc42ih1b9+b2mjVujNvGjsPRPXoqWCiSqT2BHf6Z52p7yIhSi/ffTrZu2lIYwMg0Zuf1JpAxYMAAnDZ0CHoRXAuqZRYTYjvpf7RsmVix2UXDjgVKiIcPH46D27aVsWYLG0zsGSStXr0aH3/8MbbvzhfAh8GWFvXjOHvUKFx91VWypPC5qimww4Rfx4s2k2W/oHnzF+Dfr7wsMmqq56yNCllBljlKL9Y/3nkn2h3UWsaP2M4ZBiXVDjwXFurJAK3pq3aBnXEC7KiXsY6jSCSGDz5YhLvu+gvKIvSIJ2NJg157b5Rlm5KM7+3cpNBmtmvlulLAicfRr39/XH/dlRIAV6bYscARgyiR55qAQQqChoVkVny59xpka+BqwR2ZB35jih0e0N/vvxfH9O4rcxWD7mA4ZCzTdGSz+MLztt7NTCboxzx1+ht4ioodufbsBSD1O4wcNhxjzrsAjZo0gstDIM2Hn37aIHZos2bPQlERm3RCeijZBIKJDaXn1ptfrlUiJsW23bvy1bfap02rOSaaNGqAiy48T4AdsY4koGPWc6vmkpDQWGpy3D7z7ASxYWCCpW8p6UGskFxu8f+/8sqr0K/fMfDLJrXIJGodE8jJvTT2MTV9huq+d+CvQLXFgip2WQfsHPj78WtuMVlol2dYrdjmvb0E7y/5HG5/HhIuzslU/irxicml05JVgR2NZezLCYZo4V8VGIwjLTBik08lXZTv36P5s7GLtGC2hj3lEmmbVNtYitvhemJjVLvOpRh+Co7IvisAOxrbyP8mv2/nPef9EYKKrGOpeVGBACWBJAs4sYgAO8mAVvo6emXODmTlgXJpWrGFikMG2DlEgJ1csWnbe/xrCRG2L9GvYsWWiEmRgeuKrAXGEYAq9vlvvYUPly4VC89du3aKMppxifRl49purfP4k+ufsWKzFikswtDhgOAOxxPjlijt2BjDxRPIjMUxDEEMQRq8vnQkmB8hhrXROGa4XVjppa0ve+ewGKaxBBVlHBdqFRKRIiJ/8l7wM7TdJdhGcprcb9NPKmlTYi1bCArFokLKCsKF7MISHBeK4fQ0H9IyXPD4/j973wFnVXWt/90+jd6UIiBIsysKAvbyNBZQoxHF3k00RtPfe+n5Jxo1JibGHnuMYsGKvaNiAxsCAipIL0OZetvf71t7n3tmmJkLDGjyMjc/A8zce+45++yz91rrK8uAnRkEdmoM2Mlmo8jFTbEjhNQdyz8fft5wPJMp2tElA5UQ37Nu3Vr0799fwA4tgowwQZtgO3ftuc7CMJijoTn8da4rhSdpy5xFK7JqH3o2OLEGx9vCRNNiI9Km2Fl/hFoTs/hYt9lx35KgUrGbXeT3Ra97CwI762rqcO211+KNqW+gtKQUw/ccoToR1Zm0MV+8ZBG26rGVVC3tO3TA22+9hbvuvgvLli5zxIrCnujzA655BHYS8Zj2hdKyUq1jqg24OIB7xhrlPXntl77Xju9byiEjadTbV/q9gvuICGp1dYpXRELTPkIrcVNq8jvX1ZidG/+t+MURT3hdHthh7YCKHfas9WRX/sl9jvmVt9JXrOFiH7//h29pOCbg9QjYoeqopERk6l122QWHHHKIAValJaivqRFw1aF9+zZgxw1kY2Cg8SPDnZvAzqxZn2D0mNF44rEnsHTxQlSUl6E0lUBZqkRxgMUZIWDHgxPOKtZBN4GjkeIBCwIDNxq/h/tzaAzshEEd22gsBw6/bIsu2P4Wfm81NDumiQ1qamqtpQOfl3jCrNRDtsVeZFT4TNhi3fL8IAYNvteulJ8R6d3b43pgJwya+Ot35xXE5e4zqieIkGXHEaGVJPavANjxQoMQsDMvGOdm1FfNL7dNARyhdzvMbNOW8685oGjxpBuCbm7CN7cBF34e4BpFopXW9LIoNthkmenR9Ay6aFR+jLffeSfYY8dKbMY6JBhBFQ7tddQfhjZtspywZIGWUpVr1siCh4ckGEIWFRfiY8aNxYQJJ6GitAy1ddUoLy1HplFjtWLn2uD3GwXs/MKSArLO3LrAqzJWV0y2OgRhZs+ZW0iyIkD3rl3xPz/9qRQzlK8KHKB0lcmPs1EoMAQLiwZ77Nx222248667LeGPWVPSeDSOffYdg//96Y9VGLe1IuqAnb/h4UcfEzAmBRDBgDzwu9/+RqACrYyY5GSUsBW+y9YWC721Rkajatp351134p5//FP/toSayXME4446Ehde8G2UpgyckPXalzYPv/rNb/B4K4Ed6g0IQtx9zz246667BdxxKbNSeB7Hf/MYnHfueWJkcIVjICHfb7fo6TIIwsiiyDzqGSTMmjUbp597nkO8LenN57Lo07MnfvXzX2Do4MFmodYCsMOCa+cundGpU0cFLR7A47jRRJBnSGblihUrdA5K0NlPJhHDoG23xQ9/+EMMGTLEqYWiSqy5Ib4x9c0A2PH3guc9cuQInH3W2Rg8aCDlaVbQJbPRNamb8fEMPPTgQ+otsq6qWmsGAzVa7vXq1RPX/uUv+pPqoeaBnRTGjj0C373wQiX41h/EFGVixjLZFvuyXuq4z+cvwJ+v+SvenTbdNq2sAQvCEGFgG/9OQOuwQw/FeeecqUBTwVucdn7WmJ49hgTqtAKYnf7e+7jo4u+pOG5M0ijy2Sy26t4N1//tWnTv1q3Z5YDn+uqUKbjx5lsw+5M5Nu/V7ySPbfv1xU9+9APssP0wPVsqyOk5i2Hq1Kn4yU9+ihqqlyJRlJaVoGrtOrFn+/bdxnzo1RjYK2i8zi60ZnuGsHsGOWbqmZTLYsSeI3D0MUeKqUVgR8tbHrjq6qvx0KRHkPHNrrUmMIiKoEP7DmJJaeo7JrWXPUtBAijYpZ0Z11L/agzsGEBk7PKmXgQkH3joIVz1p2ssOPPrRj6HUSNH4PLf/x6xFu6nFYCsWHLZ5ZcJICRw47+NMcyl37sY4446SnOwrqZGfs1k1qoYlcnIxo9JB58PzwTj8/bgw4/glttuD4IpAd6gFduxOPnEk9ChYweBN9xXHnjgQTz08CQsXbLUrNUAKWA4T7fddlsMGjwIAwcMlGqqY8eOZpNWyz48C/HQQw/j1SmvhkYoiu5dO+PUU07CuLFj9XM+Q3595Zjy+aHVAJONJUuXCbB+5LFHUVtbJ2IAx9tfCz9Xkkxp3Ri2/TB8/9JLMWjbfkFwqP4I2WzQt4oJm+ya2l7/MiNQtFjQhB1B+Jlc70JaW2XzB9RUayFQbOnZ1YQO/q/JsS5Ksmnpu32S9y9zFzfPifh9MRplnASkczE8+cxreHXqR4imOmi9zeVd03spW1kMceCJ4hcDcpXQuf4mPvnjGVrc7HqXuFi40JPRgGJfnA4zXcPN7AMmYpDuhuaJU4Fansz+Pba6eRYi98bA2tODRV494lRIBmgbycjHNz6eLEzNQtIdPn9LxAkmOMKEA40yTQI7CQfsdFDiULlyMeqr6hDNpbHX8IEYtccQdChjjx1PoWz+HvtE3u+jwZ/BgxoqRoQT9UbPUFCYCD3DHrxt6k/OBeufaD2MDNAy8sJzL7yAl15+RTZsy1es0LVyb/K2rL4AZkAbLa7NQtmzaKkkV87hgCAW8qjYydECm0S0bA4jsQ5n1JehvH05kEujLJ/F8mwUjyKPyZEc6rlfxhIW90XzyOp+sC+TESoUb7u5Svb26tWVaFfRDiRcidDiiibWC8jlKfwMrdHSdbLxoals5zVVOKg2jW+kUigppyqpBLloDHPSadxbuw5vZZmLRZCLZuEgQHdnnELZjR3jIwI6zDvJVOc84pzlfeGYduvWFccfd4yU0hxLWikHNreueXGDeOg/BNjRc9oKBETPWOjV+Fhbsh5RbOVuxWW1vH8W++Iivy8eN7TiC7YkuFKsrrZBv2/p2lp1x1octKJj3iKw03I8FCadWl5me6ivS6xYvUZ50McffywXgr333Q99t+krwPlb3zoBc+bMlnUZ1S20V5syZQr+cc89Aj/Mhq3Qfy8M7DB3pDqT61hFRbnyDOZMtOHnXs2Yoqa2TrmjV+swv/cOGix2M6+g84ZAn3pzGpGVZd7UmTw2c3zf+4M5jgh3uZyAGfb04fvDscnSpUvRvXt3gS20m+vcuTNmzpwZAEg8R/YTYl3EK358Ub4pUMfHEroLrsCfTtfp8wRvdtxpJ+y44w449NDDlJOXlZehtqpKY023GY4hz1vkOBItnaI0HC43mDxSX4TnYmiRY8zDypv7deOQnetf2P7VZk7Dz7e0Jto3u/jJ25sFO15zGXvzU3+972rhEeP+2qlzZ3zw0QwRT599+hksXDBfip3SVFIAD2MK1iO8/aniHh/vrQfsNFxGA3AnbLvmry0EhhTutxXLfQwavsqCPiYUWYauzQM7fuSp2GHfc547SVVGpik8Vz5lUexrsiK7LBcb+LjWf29YeRQAMS7WMWDV0YdCf9p1FcAgZ2nlCPX6bTC/SXhSvTWZst49fn0KXaNmSku5VjGsIPxZntfatWvzXHQWfV4AdjZ6Kyq2CWz0AUMf2JLHbs15tfazX/N1EdhRMd0DOJEIlq1YidvvvAMTH3iAJmz2NFDS174dvnPBBRg9arSh8vGIENOyVKneMnv2bCUvTz//nNQNKii7xJAFtMt+/zsM2m47Fe2MDdCKqsdGATs/bwjsOFYhC3NMHKZNm4bbbr8dU6e+pbvpy6flZaW4+KLvSuViG4ht7mklQQZm8cVNkcVXFj652a5ctRI//8Uv8PrUt2XDHk8kka3PIJVM4fDDD8Ol3/uOleAdU23N2nW49rrr8NAjj2jBo+xUdmORCCacOB6nnXyKvkMN7LU6uQa9niXuJKny0I7k8cXChfjd7y9XAV8Fc21qEZSVleCE447FWaefoSKuLzbkv/T0/vVvf4vJTz6t922KFRu/g4ki58U9//wnbrr5FiXhZMrzfJk87j1qLzWp327gdgLKxIiX2oFFDMjajN+dSKRQx9/rd8D9DzyAK/9yjT1pUvvEBJb03WYbXP3HP4pJEuGi2QKww3V03JFH4phx49CRhXdKe9nsNkZ/7rwsMt555108/OgjmDv3U0tyMxnkIgRcUth/3/3wy5//HLlMWgxJ/o8FiqlvvY1Lfvhjv57bIp8HRo0a5a51W4FQYmG6/kEMmurr6/Dmm2/i93+4Sk3ZCa6ptsO5hTwmPXA/unbuiHy0JSs2A3Yu+s6FiDDh9QyIwGaMTXnTYjwuX74Sd9z9Dzz2+GTZSTGxjrJ3wJfgIeclz4eMUJ4D/01A63sXXoD9999PCggW5nUdtJCKxpAmw7gVPbI++HAGvn3hhQLVMpkcYnEW/3MCU6//29+UtIeDv4YBAPDKq1Pkbzxn7hzHdrWKVb9+ffFTAjtDh2r+pWSfVY2ysnLM/fRTnHnmWVhbXSM2FP3aWRzp37cPfvWLX6Jb1856jnkDjW1rbGqtjyHvVq848SobqZkiUTU4TpaW6XkjEMsCD/9+9Z//hAcnTULaATPsMcbX0MFDcOghh6Cqaq0l4kEglBdQx6IQiznvf/QRXn7lFdTL1tFZYjZS7FgRygE7TSyrXJvYc+uqP/3ZQkz3Hv4xasQI/OGyy7R2NPfibBGr+Ev5P20On3q6IbCTSsRlQXDB+efKgrByFYtCZYF/c5KKsKg1PeR66O185syZh9vuvBNPP/ecvprPtsw8c1mcecaZOP644xTo8zn9cMYM/P6yy/D5F1+YDY0D2lOJmL772GOPlcrSimvWsJD3hL2KlixZiuuuux7PPfe8s9JkgSiKLl064YwzTsExY8epbwEBd748cMmgl89QJpfHAw88gLv+cQ8qK1dLBSegLZ9VEsXERomfmqIC5aVl+MZhh+H8s88S61nFOve8kJmmWyBGz5ZLfFsbmvwnfr7lYoG3d2pmZDZQud3suBYL2jdwrvAxDi8Blpj+J97N1l6zWVAhmhYxYuXqejzz/Ft49/05yMfMTiFINn0h36k++Tuz2TTrsbD9pIHwkYI62e/boaTMEl9T7ApcUfPjQoN7fwyzcXXWwF5t4+JDb+XmGY6yJXXqGW/9Vdjf/HGoZLd93tty+ARYig/Xh6xx7llgU/owzfYixsn+GjgG1k/IK32NVKJ1PxZHKlWCkrIKBtRYvWolsnVViOVrsNduw7DX8GHo2I49G63PTEuv4sBOwb6tMUDjj9vcz23rtCJB8Kdji0kBT1Uq9xCRpsy6d+2atbLsffLp57B06RKsWLFS+wzBE8uDOObWq8nPKVnxONII9ynugV4FxPcw9yDRRoW0TBaJfATDsrU4Jh/FDokocskIEjnuXcA7kXo8Fs1jViSJ6kgKqVwG0Xg9crT1qYogHqXq1bOzXe9U9QrKqrDIWNmvi6YksvfKoUF9ReOIZasRjSRQhxh6rVuFw6qqsWdpe7SvKNeeno5GUJlL47aaKjybZX/NKGLZKNgZM0frBzeujHm0rzu2KwuQPvfx+6fiNhFFSrDffvviqLFGJuHJWExmMRvjDeW3/vUVAjtf667+FV5na1fYxp8vNm4tPfoeiC88w5v77Jo/XlGQoTWn8q8M7LR0XVu4ttXimBf77g34vbdTVc8Yp2qglTrz99mffYYrrrwSixYu1Do0btw45TTt27fDuLHjpNQhQMJ8sramBi+++LJcXLwtmq3hlh96cjD3AgImXPP44nEJxPA/T7C0PCOv3/H9tGCT3bpsNQ3wJom1Q4f2AuSZu0jt6HIvVYJiVnMRsZl7L+1Ac9ZDmrsac2X1V6utDXrwLlu2THkd7dHmzZsn0tycOXMCcImEBdZQwgSF9dQYTsngr93HDKbWyaiewriENTTaWdP15OCDDhZxj7bW61ZXCiyLO7cX5eieGMx4JUTMaGpuNDdf7OctW7mFp3nj5VWRjku/w6BLoOAPgUrrxeYbmQEWU+g0fhx5VT223lp1qj1GjMC0d9/F53PnIo48ypJJlLYrVyxCJZjqcS4v9dhOgRyzfp8dgZ2+LtIEscyv1QFBxs/5ALxouJp7kKjhNVgkbHa+BZUb30sQkuCOt2tlnGm1S9aT4hYzq0YbjnsZR1v9tsWXsaFcSNboPO1Eg48Hf3N/CR/bX7uUd7KLzSJeUmLkckfqUi9Gn9uJWLXhc3G9/TOcQ/B5awN2WrPztuKzxTaYVhx6Qz7aErBz78T73SEMqezUsQMuufhiHHjAAQr0ub6y4ZmKcXroovhi0SL88U9/wsuvvqIisSW3OVSUleCsM07HMcccI/a/Be6tqDa0AtixhdnUKgQRli1bKiCCPW4C1FgrWw5HfONwnHbaqejTqxdqq6v1QAp1dckNH1aBPo7RxufzvQ8/xI9+/GMpcQh2cLlMcNPu2Anjx5+A448b1yKwo0WMp5jNY/juu8qWa+eddlKfCR7LP7t+sRPMIPY4kMln8Mqrr+Kaa/6KhYsWu8XJEugeW3XHaRNOVM8jna8v+AjY+Q2emNwaYAcqoHIs2OPmqj/+EWvXrRMbgL6pzN2GDBqAk048UU0GyUCprq4xL1kuwllLKMl6ZaBCNVenjp2wcNEi/Pf//A/efv99m4uOscdklEHGL3/+C1SUlyPK+9kMsKO5GgGOHTcOE8aPR7euXa2Xj4o2XPRpD5VTIPPiyy/j6qv/jDVrVutceE1kYg7ZbhCuuPwP6NqlkxrWaswjebw+daoBO+5J8RZzI/caqcL04O0G6tr4XUlaXWTZ1yam7yeb58LvXYrPPl9gJ5hjIccS07tuvQX9+21D3WaLip2jjjoc3/3OhVaI8dGFU0oJFXMb1NPPPicF2bzP5ltzQypG8gQiSzB48BB88MEHAuG4wZP1Q1XOzjsOETi14w47IssAMR6z65SNRwzpVmxA09/7ABddfLHaUmdYmEjSQzcjxc5N11+PLl06r786+A01EsUrU6bghhtuUHDpQQ2ezrbb9hews+P2wxQQ0gaRPV7at++ABV98ge9ceCE++2KRhVN5sn7i6NCuAt8+/3yMGzcWqysrUVJiijIrntlGy+eLQYyAlUC143rihOx2WABkwNwSsJOiRUlJCY46/HCcefoZiMejej+jCFojOgkVohH2M6rFo48/jtvuuAMrVq7SLPMMsgP33w/nnnMOevfs5c7LJEJNWUKZYmfSFgN2qM4cOnQovvvdCzGK/aHWrTOQLJcTsEFgMBZlOEkFkilVCPA8++xzuOmWW/Dp/Pn2BDkAnc/0WWeeibFHHaVgjePy8COP4LY7534TUAAAIABJREFU78CKVZViKgsUzmax5+6747sXXSQrBCqAvI0Av1+fRQ6fffY5fvazX2Dep9ZHzaNbXbp2wqmnTsAx444GZ7eUnLRodMF6OmPAzZTXXsNdd92F9z74UMUuBZACrPNaz954Y6oKeHzGWXDjvOrdqxcmnPAtHHrYf2mNM7sEsvjZO8wKea0QvW3I9t72no0cga8T2GmRqbUR19EG7GzEYLX4VmOCIpqV+njZimo888Lb+HDm5wCBHQfQKMENFBreLqIA7LAQHbYk8Yob2aF5iwZf4AmdT2Cf5pjCYvp+Gaup/4hyS89E9MCP9RZRLx5ntSUWplPl6iOKLc3aU2Qcp9DwRRaCR95i1YNA/pSM+Wi9eBq/vH2F/523n2gM7DC2UcysAzgbLhG94kglS5AqK0c+FsMaAjv11aC5F4GdUXtsj47tUroPRYu/DmhpXrGzZYAdA/ZNteMLdtyLqPh8d/p0PD75aSlHuUexcEYmt3pN0tmgkd88i3MqVLCfTTQaqHt07xWTWN8F/ifXhDzQN1eDsdkYRhFoSTGcjCCXieLTfBovI4t3YyksiZfK3i6OeuTjUWTTHM884knmZDHdG2/Pw73K52+2Ntl+JUKCL0pyz4wlEM1SdZ5AfQ7oU12Jw6trsUdpe5RXlLneOxGszqVxe3U1nsmRnAVEc3HtzU0BO34+qq+jyF5mDcTvN9JGVnvpbrvtihNPHC9Fj81B60XFOFzPbpis8hUCHsXm6OZaoZo8zld4nZv7OoqNWxuws/6ItwpUKlZ/Kvb7liZAaz67ARNrSwM7zNWNwGtEP67HJCuTYPvyG2/g77feqn5pzA9IKiO40bdvXxx40EGyW5dNFO3N1q3Dk08+jUcffbTJ/q0+7uNaS8CExzObVgM8+FLP4WzWNYunmqdCLg6+7uNtqEjOLystRUmqRPUMvgj62LqeFtGNtQbmYCJp0t4zSnJr2vrbJAtFZ+ZP/toJ7HTr1g3Dhw+XSonqHYJX3lWF38t9zuen4T/9rWwqvvVERQE7GfYCyun6d999dwwZOgQHHnCgaibMB1evWImePXuqliaHETlyuCK4s6MtfJfOoMEs+k8Edhgvde3eA2++/Q523X03fPD++wJ2El9ap5cnk0iV0xI2ITDROxJ5MIKjZzGgj5e84a1T3AT2v4WY16/PxlNtpHAJjAOchsnVLMNJcAEkcXu528vsWPZbfppxKEFNAjveZpDPpyfcSxEXsnoLbNFCQGrLS0wh3mmuTt1gXIr0GQoDO1Ts6Dnktbi6ko8X/c82YPlr9i3+OVOdqA3Yac1QtuKzW3jzK3ZmRYEdl8wxUSOw84NLL8VBBx2kBCZdXys2F9UftdW1KK+whrJ/ufZvuOsfd6MuzeDbClrJeAxjRo3Er371KzWHM9Z7K2xoWgXs2MJgNhNUlWRx7z/vxR133IWqGlMz2HqSwzbb9MH4b50gZn1ZWaljNeSs6bxTdfA4/B3BgcWLF+OWW+/AQ5MmIVGSRJ16p1APFcGwwUPwvYu/iyFDBjQL7PiiIxcpFi07duqI8d/6Fo4eO1YyVAE+3kOaRxFibismk8OFS5fh1ltvxeQnJxt7XDJVsy+gPdX5556NXXbeWYlggBR/uSDSiu2JyU9tsmLHL35cwGbP+QRXXPVHzPj4Y2N+qMALdGpfgb3HjMFxxx+PoUOGKJiQjYMKFcYQ5b3g+XJzr1y9Bs8+9xyuuuoqVLG3C4GfWFyfa1dehhO+dQJOPeUUJccRjkkxYOfoo3HKhAno1qWL1RQ4buqBRMVVGu3atcfcT+fhwgsvwsKFi0zKTAu+KNChXTv86Y9XY8jgQcipR0sOsWRcBd/v/eDHgbTUb0yj9qI66SwM7L+tVDhkcZIZwR411rgtii8WfoGLf/ADLPhikZtvtJ4whcBtN90gUCgXjRcFdqTYYfAZyDBcwYjnGIvik0/myLaMVmRUjXjlBVVOe+89Bocfcbj6MbEZYmlZuYAdFt5TiSiOOPwbOHH8iei59VZI19dJraNkX0Dapr88sEMbMu7vUafY6dmjB268/np0bN++cPCgN7JjtMZimPL6a1JgzJkzV2wOAzeB/v374geXXoJdd9nFLEqiMT2DLKKsXrMGV199NR576mljkarwb1rFPffYAz/+0Y/VH4VNGr1PMOcvX74fk7Z7MZcjrkeRBTC+zwLHhIFoc8COSd4zmgvfPOZYAUoE89QAkiCXYyDxrMi0Ijj1APtl3XyLLBZbUuzYHfEls0JDaZ3/FgZ2ErGontkjjzoSx3/zm9iqR3crPtG7n1UcMdcNTOcZkp29YOFCNRR9YvJks+QzyqWe5aFDBuO8c8/F8N2HW4KTzeKyP1yOp5971uZwlkBpQsqdSy66EEePGyemGQFZ7x9N8FGstnQ9nnrqKfzxj39SsqNVUfcM6NqtC0455UStrwRGZWlIpnTcADpyy5cvX4Gbb74ZL7z4Atatq9a+wfnERKZ/323w05/+FPfc8w+88MJLtoYJdIppj9h1px1x7nnnqtccv5s2lL65s5EbipUyNv0Za/vkxo9AG7Cz8WP2f/cTto/mIxnkRVqqxLMvvo1PPl0iwgUDgzArMQBCHN3RF8UZ/yoGC/YOM02VukBKHPtP61+omSvXKBFFnBJQimxn4eaBFANqrLcjY/Jgn3LFKG/lJaDaMYI8KCTGIOMtpxaxvjumMFJo5NRHYVVSACaFVq6m1C3+ehhjepsYr9jxZCg3InZNUdrDpEzxGolhTeVK5NIEduoxavj2GP0vD+w4rogbd3/9vo/fhx/NwKRHH1cxjJY1nBvcLxW7ygLN4l7/Yk5loBjjrYgBO4y9XK9DjSWLdRla3xiY1zFfg0MzMRyaT6BjEqiNS3+PqnQe72Xr8HI8gY8TpajPRxDPklyRE1BW74gMPLbmkveCd5apKvB5az5NDPM0KSijEojkaxAFldxAv6rVOLKuDruVtkOqrER5BmfuGqRxR3UNnhZAyX2ewA6fL2OOa+4zig151ntARz0gXCzm5xH3URJ5Tj/9dHTu1MnlRsaR0nfyeQmnmF8h4PG17upf4XVu7rW/2Li1ATvrj3gbsNPELCxWVyv2e+ZxGet7Z4QGU9lyzeXafdd992Hy5MlypunSuYuAnU8/+xR77rGnCGZr163F4kWLUdGuHVauWImHHpqEF198MbBys+XOFapDBWhasRHc4brP/MLbppkjjOVIdBBhz5kVy1eIMCZrdDq8RAk81QnY4b7OWgMBbxbt7fMZJEtKtJbLks310mGeY0qiHMrLKrSfiJTnCvv8TlqxsZcZybTvv/8+evXqJUs2A2QyOlcqKFSKCl1PEHN4S1d3q7xKSWQIp2ZIZ6zGQ3USgZ3Bgwdj/wMOCKzlKpcvQ6/evY0E6fYf1sh8zSxMkmtT7LiBZguCbl3x1jvTMGyH7fHJl20NPpvzCRLRCMppuVdW6nrYuR41Urq6vFRtESxWLSiUfb3Rxap+325kT+bN1hqTa/z88DGrK8GFaj2FFd7XOmyu+Hc60lIkKptBksP9PFYd0ZFOLIBtCEQF39VoLja3h/mYpMHvXf3Cn09gURuK2wUo+eH3zzjnOAkpnK/RGFIlqaANQoN+l6E4fVP3Vq/q+uqAnVbt2obU/Z97bcAGsyWveUOAHYEJuTy6duksxc7BBHZyeWTSJoMjKYqNPEtKy9V34fobb8Q/77sPNXVp63FQV6fi3g7DhuLav10LWuewkP51AjtE+7kIsNEp59U770zD3//+d3z40Ucqrubzhhhz0Rg2bCi+eeyxGDVqL1SUlasri09OOTZKPuJxJW2vv/46bvz77ZLE0saLmxYZBolYAv918CG48MJvo7TUscuasGKT77osBSiXZdKdxw47DMNxxx6LffbZByVf9sPxC4GXCvO7WaQmo//BRx/DY489BjIsPCOUmxyTogMO2A/fvuA8dOvSVQoaFRac9OrXv/11qxQ73laNydRK9vi5825MeuRhVNfUuqSQpeo8unbtqv4thx16GPr07q1z5HUw6KBqg6ejXie5PB5/7DGpDGbO/FhWSHxJMZXJYsC2/XDpJZdg5x13MpssFkeKADu0YTv15FPQrWsXFS/UV0BJoMkyWViYPWc2Lrnk+1i8eIl+Ros0TvCSRBJXXXEFdtlpRxWTGQQRuDNg50duH3EJL4C99hqFc845G4MGWI8dX7zhF/KZYBD07rvv4ndXXoHlK1a5gndEfanY7P2fd92Fbfr0QiYf3SBgx4A6tymKAWqqmhUrV2DixPvx8MOP6Di0W2PgxjHvtVUPfPuCC3DwwQfjuhtuwL333mcbpRoA18suo3v3bgLPDv/GNwTgehtFBYbOtmpT1icP7NSxMa9YoKaG7tunD676wxXoufXWTRzWnkne5ymvv46bbroJs2bPKni2RoD+/frjh9+/VMAOg1P6sxMc8fLcV195Bf/769+4Xjpcw6iuiKC8vAITTpqAsUcdifblfMY9gGpBhS9isGpg9n0ZNUFmM8pOnTqjxHkY83d8BpoDdsieqk/XifXFZ/rb519gKhsXDGgOy1KH4DNVIXn1lLnplr+jcvXqDQZ2LIgpgDtbGtgxn/48+vbtg2OOPgYHHXQAtt5qK/WMsrXe1iABs9mcQCqCLfc/8CAWLV6kCeAZPpwKhxx8MM468wz03LpnAOx8/0c/wOtT37Q+A1nzjeb4/+p//hf77LO3JPw+qZBVS6pEtoOfLZyPm266GVOmvG4KLJcUsH7ZtVtnnHLyiQKGzM7QWRMQTMplkf5SNfnoY4/h7rvvlrKT18i1WY2v43GceuKJOOvss/HMs8/iyquukuWbl4zz8x0qKnDYYYfilJNPRudOVKHRrtLZ3bh+CZvy/LR9ZsuMQBuws2XG9d/xqCyLaz2JMEaM4JN5S/D8S+9iwdJK9SqhbZQIIm49EdnHKVo8E88UKizIWH+ywB7NgTYqUjN2ccV1ATaOrKOYynmGW4xkgIsK/GpE5iwmmgR2bB0TsOOUQWZNYXAK11DuMw0UOy4pNostU37yezwb2KtVG1ieeN19I491f4zmgB3FnZ5Z4+x/SWRIlJSC3QLXrl4lYCcRqcfo4Tti9J7/4oodbdsGdojF7AgaJPTw57Nnf4KJD06SXTXjML6PrGs/tpoDztpZ99gDO45AxjjGWOPW4FhqK6d+EqDHnk75GozKRHF0Jon+CaAulUM0EkciHcG8dA2ei0YwNZnCykgSMZJeaIQWF/dZxA/ubaaOiev8ZJtHBZd6MRqZJfwyYgLzFPZRqkc0T/viPLarXoux9WnskCpFrJRM4JjUQ1X5LO6srcGTGRY3GPZQTcsJ5PJ6hSsNgR3FDKH/vFrJW/p1694FEyacjCGDB7veFS7u8fY3bYqdf6ult1iFpw3YWf92thrYCQHKjY9u96PYXWlmim3h2taWVux4qzLu2wX7UKvpXHnNNcrfmWds07cvjjj8cHw8c6by5C5dumj9nDt3rqzV6Mxxzz33yvKfL79+F1SyRurgzwnscF/gmscaAXMc5oxU/fDFn9NRgjlt1bp11uOmtER9PbmnMg/lkldd40Ah7T+udursKdXrU4pH20sE+tBlgpZciaRUSbKxdmA6/04Fkgd2PvroI/Uw5fWxDsDroHpCNS+noAmrBpqaHU0CO2n2DrIxoDKIwM5+++0ngIpWbJUrlstqO+X2VM1MEfHWXxXagB036lSBde4M1lv6DxyABZ/Px9zZs5B0wE5pRbnUIwQAVQvjDuzseptU3TRlueZ6hXugsnC/A3ijIPJ2n1dNudHEWA9ICVTB3qW2AITyu1jz5Lzjy2qw1t5D5+FiMa/U8fPSk682xO5sfWDHepVbbcUBRyESiq9fhK8rDN4SFBa4w37aJaVBbC9wk2RV19u5KWVbMFQbuBQHgOpXodgptgGtPzFCd34LbxJfW/TzNV/XhgA7qpcDYmGzx86+++yrgmk+ZxZTXFyTCfMcnzN3Lq6/6SZZWrG47BU7Jcm4LHp+85tfI5U0hURRn8OWbkorFDs+l2ByK7ZbPo+q6hrcc88/8eBDD2LV6jV6dGW3oya4EWy//TDst+++8v5kwZ3Ma14bN9i1a9Zg/vz5eOGFF2SDNv+LJWZVJcsrs/ehcuPsM8/EmDGjkcuzWXozPXacksYahdJKy/r2DBkyBGP2HoPhu+yC7t26i9Uh9n+WBeZVShg/mjED9096OAB1pCpxVnjclE8Y/y1ZGyVo7+ASdwN2IvjVb3+NyU8+s+mKHZfY+utmv6Kbb70FH370sRV12WPDNRIm22Pv0aPVh6Zfv35iaDCZ5IuF2PnzFwhge+yxxzFzlivcO5BMjI6Kdjjs0EMESqjJrJizzVux8V5y4R975JE46YQT5NNqoQ77ApHtyIW2RE1tWaC9/vobxEDh2NAyi039OrRrL2BnyKDtFDipkWE8alZsP/iRWTe5YgWBPF7baaedhkEDB7rrZtJsxWsGaWS9PP74E3jl9ddQW2dBGe3R2MOnR7euuPO2W2URxo47LATcfMstKoKLxUt7qUwWqdIUaMV20Xe+YwXpED1Ryo9oDC+88CJuve1WfDrvU81JFRA0p6M4/eSTZD/Ws2dvyauvu/56vPzKqwruKIvW3I1EsfPOO+PM00/D8N13l9qIG6qeoVY0fp82/X1cfMn3UFufUZKv/T4HbN2jBy447zxJrgsvL+m1n3BznPbedDz+2OOYP/9z600kn/4Ittpqa5x6yskYOGCANv3evXuhe9duqE/XK2BeuXIl/veXv8Jrr71hoE99Ws8R713v3n1kM7n36L3Ut4k+xQY+O6BVTRbzUv7MmjkT06dNk3yd68KOO+ygc5DKowXFju//Qjs2r9gx+zR7CevlXwS8UnIOTHzgftxw001gL64NVexY8PHVATu2FmXVS2vb/v1x4IEHYq+RI/SscRylKMxmUVVdrWf6rbffwauvTsGcT+YYYcPNa86vrbp3x4QJJ+HQgw/R2qcg7ktm8v/+/Od4ecqryMpFL6dgNJvOYALtLY8/XokHn1vOJbMuyIlFN+nRRzB58pNYs2atrbuuCTMf127dOuPUUyZg3FH06QfYC0jAJ9m+sSje+3AG/n7rbUrijK1X6HfB/lMXXnA+tu65Nepq63H1n/+Mxx5/3NnqmC0Pn7PevXri7LPOkl90Lmu9qoJYp6VKxdcWlPznfnEbsPOfe+8bX7kviFBRkMuzx9dneOGVaVixppaoicBoI8e79csDLg5o0TIeUtFIQegUONqvohZfWg8eRRABQ9jnbyqeS1Vu/tz8uxSFjCWkqHG9cVx/HSmMXBwiNapTYXhgyDef9/GWV+jwWIE6KAw0uXXZbLB8f7cm0vJQwq7rDsUZSqZdHMoE1gAD6++nUgILClECCknEUyUCdtasXoV8ugbJSD1G7bEDRu+xAzq1T0o5VSy3LShJ3C7o2J7BUhvuj9OAjdoo4gi9Lzw3GiuUrJBghAExOAWkUYVCYM7GjVag9z3wED788ANXAMubAt8DfL7Pjvsi32OH48I9h7bAvAe0HyO444Ed7kk+5kgjjcEZYGwmjj1jEUSSGUSiCZRno1iWrcVr+TxeicYwL1mCDMed+VuMivkEfZRVzPPxJeMeKUud7XBTYJ6NM50FooglzZkAdTkMranC0ZkMBieTyJckEIuyuBgBtbJ31dbiCZ5zhJFUXOS3cGPqMLDDoVgf2LE5aKqdDNq1q1B/vX333UcxsJEqoLiAOVRbj51/r/W86LPdwuUEBWz3nq8ytCpW22rVXdjCPXbCgHKrznO9DXTLkrG3JLDj7UxVrPXOLCJERFG1rgq/+v3vBWxwzWfux3yftuDjx48Pet58/vnnAimY79x91z+kcNGO5/ZC7U5+T41wjY+rrsPche+hioZqG/6bII9AnJIS5HIZ1RAI+nCx8z2eSXLj9/HPmuoaIw7QPq62zqy2aMFG605C+U4Nyr2DwA6fFeZaJDp7+zce39fvFixYIPs1Ai509mANZ+bMmTpHvoe5NusUYUCnpQJ1U8CO+vzGolJfUhk0eMhg1Rpr2Me7tBRrK1ehV89eSLL/myOotAE7LT+xjJc6dOqEGTNnoWfvXli2ZClmzfjIATtJlLWrkJsM63Oam4r3zNLMvwIQwybsel9oxNcCMdO/IaxADo4VKG8KijX7nSf6NDx8Qfni6hkOEOJ3sgbG/lXM1Rk7ql+hA0g1vxxA5eNR/7yFn7/mRq9FtU5oHHweH1YmecFCeI6LROUUO3XZLMpKy4J2HowTjQhFJx9vJdT0mW1oj6U2YGez7mSbcLB/E2CHD3zHDu1VHB86ZKg2FRa25dXN5uexuCwG3vvgA7z48itYunxZAaXN51FRXoozzzhdypdkwgCVrw3YYSLJ5vFivpkFEheG115/A3fdfZfQbSpNjD1p8Czf27VrF6l36KPauXMnbbJr167DokULBexww1u2bCViLDjmzEecGyptw4447Bs45aSTUNGuokVgh1/Gni+W+Oas6Mz0JJtVgXTP4Xtg66221ibLjZiMCTJCyKJgILGcdk1e5ktbiKjZxB104IE44YQT0Geb3sZyYAVZBQkmVhH88je/xpNPtQ7YCSuIlixdjgcefECFzhWrVmnhktGCs53o1KEjBgwYgP79+qn4Sy9u9q6ghJnsxk/mzJEdmpqXq1eKsQpp48cxOO64b2Lfvfe2ZoEqcFjRnRsPe/ywwfvqtWsdKdSAnVEj98I+Y8agC20bnAe3bx7MN86bNxcvvvwSPv54lgVf2RzSzs6BPXZ+99vfoluXzlJjcBHO5rN48623cfH3f6gH36tOqMbYbruBGDFipO6TMAsyJGMxsU8WL1okII59bWrq69wc1BGkkjn0kIPxkx/+QOqdfEtWbGUpjD3qCFx4wbcdsKM7r/lCi7PPv1iE2++4Ey+99FLQtFH3IRLBoEGD8LOf/AjbbLONxoiKFUrL/3TNNVi2bLnGqz7D/llRlJakVJQ+4/TTVHSXAk+9pjbdjI3P2MWXXIKaunqQ+KypmAdKUynsuvPOsu5oGAwUwgze65WrVuLzzz5DdQ0ZQwX6B3sGDdh2WwW1vM4DD9wfB+5/gAIWMp244b382hu46o9XYcnipQKfPYOZ87NDxw7YeccdNDe32247Bcqy16K0vbZWqhk+Z9OnT8esjz/WOIwbdzSOOfpodOrYUSAVn93mFDsK5EFmVVKWZeedc65QHHklsyjnrHUieQZYcc3/++6fiL9df4P61mwMsGMzysCdLa3Y4XdxrfNM2q236qFngGsle1pxv6AajEqdj2d+jLlz52FV5eoCC91ZzJBxtv++++KkE8eLneV7FnA+33TLzXjo4YcFcNmjbmtYv77baF/ZZZdddA5ksK2uXK01kc/Y62+8juXLV2q/YeIgu0cVUiPo3r0LTj/tZPVSKwA7WY37ylWrcPvd9+DJp57GqlUrNXfYZ4pjufXWPfD9738fo/bcE2tWr8bWPXtq36Py7YMPPwpseVl4ZRGV1oxnnn66VIpcw3wPCi1cba9/mRFoA3b+ZW7F134iQaEwSgvJGN6ZNgsvvToda+vy6gMjKEZt7GxPpdKV+6X9nACLgRgCZEIAiff+Vozh1Jl8r088VVR3yk0D911zYfrtC9hxe4MAkwJDsVBIsT3Ggwz8Odc8Wblw/49GgwbNHoApFPQNuPYEEJ4T7cJ4bdarp1B6baoI61mLAYHEq4qkQOc4cq9zvYA0wAVgh+BFIlWKXMQDO9Xs2uKAne3RqT177PzrAzuFuMWpqiIRLFqyBA9OehTvvPO2CAYsiBGU8AQy7dHOjo9jSKqSAXgGDJlaxxRY/md+bqmHUzaDdB7olMvhkCxwKCLomMjKyrcUMdQgjTnZCF7KZTEtlURlLIlcJo9chCowi4EEFvmG2k4dZAoZI7/ZnmkvK2hwjpOgFkMsRcJCBJGaDHauq8ExuRwGMh4ooT1KUvlGHXK4u7YWj6ezSEezyBHYEZkldNyQYkdzzwFZHuARscI1GOZ5JZNxFRuPPnoc2pXbePLMCHjFaO8bjlENhf1K1pWv5luauZSv8Do392AWG7eWoqU2YGcT7oYjKW7CJ4t/ZAvXtrYksOPrFZbXRx1pzRiIrLf8vz/8AUuWLNHaOGbMGOU5y5Yvw5lnnomFXyxESWmp+u8wH3n33Wn4xz/uUX3MF4K9YqBQGDaAhgof/7MwmcLXD3i86up1ysEJAoUVv7XOhq2uxnrr0OqTcUB9nTlXMK6gfZXAILptuB4+jEG4x/P7maPxfd4C06uLCOzw3GiRRmca1mxmzZoVkEQJNHlVkVbZkB1beKL4awsKzyErNgI7BBU6de6k2gnJzHRiqKqqlhKptmqdyHu0g5fCifEIbT3DBQD3ZW2KHRsIVt0I7Mz99FN07dZNc/Cj6dORiERQXpJEabuKQJkVjjukggr6DDfdK6cxmKHYLwz8ONVsw3vh+8o2sZKHLcwsyDAVtJ5Bf2yLOzwYQitE9rSl2ky9ul2dTfMrOB8jO9mPXJ/kFlSKTYI6inV87BMmzTYkHVv91hTVhXjertXHazX11hrAW8vKRUQxVqGm0dziusHAjgPKvpIeO8VYDQ0mReMr28KbRPFdagu942u+rqKKHVdg5dQkSEDlibe8qU1bczVjSpkn6MrKVVhbVSX1AS2lOJm5SXTt3AlXXnE5+vXtq4K12G0hVHijR7eVih2zlaIqxnVdo1VAVTVee/013HPvRMz4eJbzLRWM7awJMvKjpNqIxUOi3LSs4r+9TYbJGckooL+z9WLYZ8xoTBg/Htttu62zALOFicVbLj4sVF573XV46JFHxIDzVUFjMlq/H+lRmHTlbOHgd8cTZl1GdQUTRW7Iru23Fau5gcei2GmnHXHGaadix51oWxbV/Qo2RS5CX37Pr37s8c5tAAAgAElEQVTza0x++hklalIqsQdSPo9jjzlaDd4ZRIR7eDS+X761GRfZRCop6zQCXff885948aWXBJRZI1+zmNNCS0VXLBaAhL5pKwMUzh/NHaoq0mz0ByRicXTv1g0XXXghxowZpQ2etmy2WDev2PFyzK6du6Jrp05OOSNRhIov7P9B+THnrwBJsQ/MP78uk0YylcChBx+Mn/zox8jU10ndw3Ovra/Bu++9h+99/4cBW1OLOa3vEnHJLTkH+F7rKRURu0Ce5fqZqX7sz4QKxrSJ++mPf4QxI0cgy2aCGwHseMd/ATuZDP55/4P45733YcXKle4pNqYjFVIXXHABDjvogKBQEE8msHjREtx5513q6WKFBrcR5nMK5CaceCIOP+wwqdXE7mxFUToM7IDkkBxUNOf9ZBBXVVu3/pLg2B5ch+TcFsi+CxuuIyvrB6l4DOPHn4BTTz5ZNn9SNcWiqM5kMHHiRNkFEpjVnHSME857WrPxue3WrasAL0p8+XMCj1T8sFGkWE2OHcI1bcKECRgzegxKSlMtKnZcvKIxPO5YAjvnqIeTetCw6OX7KkiVYgHNvRMn4qZbbsG6qkJzSg7Fgfvvh3PPOQe9e/ZygI/rsdMoZuKzycLegw9NwlV/+nPBAcetNKNGjMAfLrtMz1Bzr/BaSdD0qaefke1mgVFj4Kn3v5cUWmAPEwomLQzGuVZlxBoT+K2Cp9VafPGK7LfTTz1VVnqyd3M9b6ise+GlF/G366/HwkWLjSFN5ZkL6gmY9O3XFx07dNCzywCWjDr2PDOLmSg6deqi9W/JsqXae/jcde3aGWecfjLGHnmUqRg1R8wC7/HJkwXsfD5/gQpnDMT4J4HbCSeNx/gTxqMsmdL70wTy88DjTzyJq//8J9TUszeXNQenkqxdRQXGHjUWJ57wLfWPop0jFUH/J+1lN3oz/9f5wNcK7IQKp02OyAZigIrHQgfgv7nHt702bgRsL6F0kgqMGKa+PQMvvzodtbkYcr7PHAEc1wCV64JZnJmi16t1PJkiAH6c4sBAfq/0NaDZeua4onnItoV997z9rxX8zUbFGMV2cz2hhz/zjFYl987f29u98XNMhP3vuA7yw2Tx+mMx1pSFHNm9rugTTlj14VAi7r/f9+AxVY4VXbjW+jjIr3cGMvGaQ8BOLIE4Y6toTOxc67FTh1HDqdhxwA4VIkXmsuWRhQJCUIDwt38LKXY8Q9P/abbKCqKkqn/0iSfx+uuvobJyNWpryai2npmMFdW/oQlgx1u1GZjngR2zSvN7raw9M2lk8mTdZjAmn8XxuQj6RLLIaJ4QHMpjTSaKKdl6vJyMYkGcDbVdwSFS6EXj41RjeBsJQoCcsxP2hQsDWPhzkuTiiJZkBBTlq+qxe10tjotEMKAkgXSK55oQsMNOPf8gsJPJoC6SRTbigJ0Q2OIVOxYnFQAtPlvcf8PWKiIVgn12tsWJ48ejT6/e2tPt7tv/tSl2Nm7N+7rf3QbsNHEH2hQ7TU7LLQnsaE93a6wn08mhJZ3Ghx9+iGuuvx6rKldpbTzkkENE8mVef/7550uhw7qGbJcyGbz+2uuyOScY418NCBKuCMz1nXUWrr38PY/J9dgsxZNBUbqmxtQ7BG7oRMHaBddHPjuME9J19SivYP82WtpbrYXrofrwMWdyJAH1x2E+Q6Wsc5iprqpRfY9EPL+Hcx9gHsW6AUF0Ajt0tKBCyVu5MSdufH2NFTvhwr+PDYL4RHmh9f0hsDNy5F4YNnSo2g+sWbtWZLhMXR226tFDpAdeixTGLmZmXBEOC9qAHZtpHJ4OnTupjzP/JAnxvbffRjwC9dgpqSjTvRaQJ+ebAjgj8Mz3kWwM2jSwIwspdkLAjideyhsnRDYo1PkbBXJNxJMWL1os50mqHgDh+VGxQ7I06ww23+nkYfGUJ3EUMJzw7tJ8ENkysONqtyra+DijAHz5uKUpYEe2zNksquvqUVZeAHYEUokhVlDwNbcPFwV2Cpdtz31gxfbZvE3e223Ymt+aiwI7DR7N9U/j/2QR5GsGdni/rPEabSKMhUhLqttuvx33TnzAOlF6pNIV6liAVmLmZXG2HDhzK7tvLFRHswR+oIbktCv69gXnK4lhwdoe1k2vNkRhbEgWCAkiXP2nP+P+Bye5zSuPSCyPeDSK/ffdD7/6+c/sGmR3ZczBQgJrwI6xv1KSk05+8ik8+/zzUlXQGoznyUIsZapix7meG5aYmjxXSgmngBGRPJcT23/Ennvg2KOPxm677IocZbAq3ua1OQnEyecFhP31b9fhoYcfMSw68G0E+vTpjRUrVgh04KIVixhbwSePBswWvL3Z14FFTH5/STKF7QYOkMqKFlPsC+GcpQzZJrDmbu+vf/MbPP7U0xomFTDJeANw7DHHqtDKa7GMqennWzBZJKJFlmwQFh4YdLz99tu4/4EH8Pa70wTu+GKsFQmM8qoNxFvP2cqoz/tChooF+Ty2HzYU++y9N44++mipANatXauAxOanWx2iUTz/4ou47PLLsGbdOm1sHkBUETjUHNhfidxOCCxwbjpGK3uoKLGMxzBm1EgcdcSROOjAg7C6cpWxXfN51KXrMW36dCl2PMhQYMn6jdUW7MavgKkTI5KfF7uwT68+OHD//XHySSeiwjVAJAuTQdOtt96qcVQ7XBeEUUkzbuyRuPA7F1oBgcwbZ4k19c03ccMtf8eHM2YEdh/MwpOJJA79r0Nx+umnoVPH9rpn3Ng5zxkovv/+B7jiyiswc+ZsqUdsnhF0SWCP3XbH2WefhSFDh4gFFI+HO9Nu3LYx7f0P8d2LL0ZdPYv8LLJntSFr3BmQtLQ2uEDVnOBYECk01wsHk1y6COqwvwnVOnr+efREQnaFt99+B1555RX1RVGgKOtFWxsCoNYVGIy5anNMbjq+6JbNgeqz4775TYwbNw7tO7ZXMK3vcs/qn6/5Mx548EHNRa5VtLjjeLLHzgXnnqfjedsubvwBU8uBzvdNnIibb74Z6yg7dsgVr+2AfffDOWefLbCca7IaZwXRRsP7wd+zefMVV11lu7R6S9m6PXLPPXH5Zb9HtBXADs+5U8dOSNfXibnlExMqbQj2shCkPcLQKlPgsfincaIFWgwDBw5Ur5sDDjgAJWwu6Eucrq/N5wvm49rrr5P9ofXt4X2yQo4x3k1G7pMGz4andJ/KNCYLXEuffOpJA8FzOfWNO+20CeoLJCZ5JqvEhr2b/nbddXj9rXdU4ORYCQDMZrDLzrvge9+9SKq3+vpagYBUkLVr1x6LFi/GX6+9Fs8++7zuc4aNquMxJVxDBw3GOWedpfHmukWAy7X32riHp+3dmz4CRSpHLcewLoBv5tvX/2zL7298mMaJ8PqbRguX7cCbxlu0L/kXi803PRJbf3trzbHWG5MNuNOb8/vCXydlgLP4ZCu4F6dMx6tvfoh8rESbgF8vtEfKLouKHbOwEJiSszjZxzyMi7wNhAdZTL1jeajvY8LitSl+ComeFDcZU4FrLZJdhsVciiV8k2fvj+72Kh6E6yBjKZF1XLFcQLvCL7NmVRwbWFcUQANem9QiXrET0I68e4a30LAE3OJht7YTMNL4OcAoyHWM1GLj5osJUe2JidJyiniwpnI5MrV1yiH22Wt7jNpjCDqUlxmLc0OBHRdL+rd7IM0n7k3+6fZP/+Q2yFHcgdazYgtoMwFPwezlZGdmTx7V488894LU0ySHVFWtQ2mpJfcCdpwdh38/PysAz6my1FcpZvtmuM+OABfa27E/ARXm0Sh65YFT6iMYGU2jLk7VTlIkiUguik/qM3gqlsU7ySRqwV47QBpZ+vi6/dQUPHa/nR207G8zNu/EljYrX744r8wOMKrYJlFbjRE11Tg+nkTvVAJ1JXFEEQONmDOROO6pqcKkdC2y+SjqohH5zTeMIh1Y6Xo2ReO0oospNuQ4GUhlsRivnd/fo0c3kSb23GMPZ1fY0BKv4RJSDDrYgAVnM7yltWfR0iNQrM6yGU5/ix2i2Li0EKK6NKvYETbx1FsVN2zkdzb6rmJ7d6vut7NQb+4Mi313MQHcZq3Zbcy4FKurFfk9czhvlcq9mOsuc2/+nC4kD0yaZPZo8ZjqEcwh2VP0WyecgLlz5qgOIoJidbV6BT/zzHMChfy66XMUDxopRmA/lI4dBeh4ZSZBHa5xcsiJRmV5RqJYShZtVO9UgUTYCvWFjWDt2jX6bHlZeVA/MScFy8N4vp5wYNabVO8aIY/EZu4tzH94vTU1tTpnfvfy5ctkHbr78OGylGMfIbrU8EXXFI6FCLib8JJFFUGmDMlwUZFICSDtsOOO2HXXXUWeZv7UoaJc58C6norgrn7myYHhSHRzAzstCDwaPAJNQQdm+m+/WY90tZEa0vWexyLrEmO/8nbtsXL1apSWl2v+vPXGG4jmcigvSaG8vFR1T/Xwc3ur3UKLgERUagDihBQq/rt9vdLFW/79imMD5ZYBIgUrN3cl7hiefKMvC0tj/HxyoE9A2HCfI5jIayJRyQOiQRzrTIlCpxU6tN9BmxvApnZYe6/FO0bK8i/VbN2FWy3cX6odh+PgFTvpnDkxUSTgvfeVa7g1IFDvN4GHFAV2CpVQe0Y8sLPws7mb8Ghu2EdatQFt2Ff8+72r2Aa0Ja9IzEIW3Uzuz4nAImklLWhuvx33PfAgMhsYJ/kEKGCrMSHJZjF0yCDsv99+atDOBdsXTFXYLxYVtHDtVANRqZIsKUV9Oos/XfNX9SDh6UoBIWAnggMPOBA//9nPKPBHlkxxbtDmANHsi0Xut95+G088/gTee+99rFtHcIfFV1OFOF58CIBxTXY98yIRQb9ttsFeI0fqugcP3E7qErK0ZTsQdaivUwyRiW/AzsNuQbDFgA//t44/Tij7Rx99iM/nz0cm62WFFmz4l5Jzt26qWJ9MYqcdd8Q3Dj0M+4zeWxt/TW21S47cgus84Hmc3/72t3j86aek0lBxNEsQKYJjjz4Gp59yqqznaJ7QPHDrFzArsPqkmYsUGS4PP/o43p42XYXV2tpax+S0BTJcRLdFuDCenqW4/+i9MGr0aIwZPRrtnY+s2KC8n45VyGSUBZdnnn0Ol1/xBzE9pMQIqTuauulSini2pFPYcAwYvPTosRUuPP88NWdlgEO/V46t+vNksnjrnXfx3Uu/3+xcChcGGoAOzmYjm0ujU6eOGLjttth3331x8AEHomvnLqhRkBVDPka250rcdtsdBg4IGOD9yaOstARj2WPnoosEiPD4LB59+uk8/P2Wv+OlKVNQm06rSGSJPTBsyBBc9J0LMXToULNSFDJoTB6vVHj0kUdwzV/+ImaBvxd8G63G2Aie/Ux6br21eg9t6mvaBzNwyaWXCrD0Pr72bBbmd3PHJhDg8WZHdAgChvDc4X0/49RT5HvMsZJNDgtKjvnKhpAvvPginn/uecyc+bEBELEo6l1BKswwMnYqx8j1NBAwGkWvrXti9Mi9BFwPHjQYsZR51TKQJpDKfkTsXTTxvol6ttN6vqxQcdw3j8X555wjpVJ9bZ2eTT1hjums749Gcf/EibjxxhuxVsCOxT1c2/id7Ns1oP+2AtoE2jazrnGuPvz4k/jDFX8IWDmegT1y5AhcTsVOXq2Mm3wVU+wwGdhvn31RXlqKd955B599/hmSqRTqMxnNSfo+N362+W+eA60qdxg6BEcecQT2/BJkIlDinxXPNhOrBXk8/+JLUjCRFZdx/v9SXYbA7mDOUrWVSqF/n75gP5xDDz1UFnqXX365movymCwKTZhwIsaOHavv5L2h5d19996Lhx6ahOWrKhHh/qi1Moe+ffrglAkn45CDDrYGjWw+7Sqz6meWz+OD99/HlVdeiTnzPkNGtjq2bLIBKK0gJ5x4EgYN3A5pEh88GLepD1Lb5zZuBL7OeGvjznSj3q2YRmrhwitIIr0ypIV4K7qBcV5TJyWAwBe9N7NaKHzspr67caK8UYNW5M2EjKVYQQRVtRk88/JbePP9TxBLllvvNd8rxrF7DWyxPYxFZ4LwYdarvPMdiYh7ie+HE46ZvULDBtQG1TewNzDEgyUG7oT3qAIhiIBPYS/l51k4YVFKKu54HImEqRILibcNhs8D9J0uJtI5MY5yyiCOR3if1fLmYl/FZEHvoJASyMd0LI/JrtT1KVRRwEg+HJ9UWXvko3msrlyC+qp6RNJpHLDPDthrj0FoX9LOuFAtVXf9NdjVhCzhC39vEphpBNq4TwfSN/8ZP2WCYzQgoDT9fTwIc4pXpryG5557DkuXLpEdW6okpeIfi2lhYIdjIXthKdwtqLdG1za2Bu4Ymczi1pz210SmGul4CWK5BI6tzeLIWD0SCZLJUlLAxyN5VKfzeCWbxVPJCBYnShDLR1GfY88bZ22jrdRAN5snCcXrnA9BnwaRKthmyiyjI7Rzq0uCAqCy9GqMqarCsYkKdC2Jo740gWgOSBIEipZiYvUa3JeuBrIpVMdzSPP5Cq09DXrs8NKdRaudC23oqAAyq0PfW6iiohz777+/1OR23ywesMLSptsFb861pPGxWrHcumts4ez+jfe4ouPSUoV1C9+w1tQrNurUNvL+taquVuy7tqRaaKMGxdd7i84QO2orr4tANt1O6GBCFwnmcvUZVkDyuPHmm/HqlCmy5qblN/PhadOmYfTo0cpfSIxeXVmJ8ooK/UkbNtqxcQ8WadaRKcL7tbexJ4GW+Q/XWoI6/udyaYnHBaKUllBhY33W6upqtXcSDOLxuVaToMlj03aN+wjzMANOMraGR9i/x/rk0v6U6ym/i44U7SraO2JGRkogfj9JzbRnp3XobsOHg7ZsBKBoScff0x3BA1AbekvD9ULFJgJ3jOS5TZ8+stXeaaedZInOPWj16kpsu00f/Z7OLYo/GF44UowRqwtr/eYEdjTjNnDaNXX9nDObC9hZfx/xxJqmR55E8pKSMtTQYcSRRF596RXkM2mUl6ZElhGhJskeNT57cIQhxiBNKFP8vG08JOFalwc6FF+6UzPAxZ7jMODjYy3Fl/53AdHIPcuOoGThkNmx8k/Ou2oHsJbQIcd3mGhEDG5A0LGA1S8TjdoGuUDQs60aDau5KNk4iXxlFduQSMGBwB4wd9fv60d69l2fXto1Cp509sJZtTRhDYHkmoJCKThRD9q0MBcb71FtwM6Grkib+33FNqDN/X3h4+m7Ta3DQiQTrHgsgaXLluG2W2/FAw9N2ghgxyVmlPeVlGgDGbXHcOw5YgR23203yTiJ6BdYemHq38ZfJMt8NvtpZVaFm2/5Ox5+5FHUcjNSYRQoLUnggP32x6WXXILy0jJt0LLHkfVS808HEyoW99gg/Y2pb2Lau9PEUqBtkxqCOSWDOwF73JSYxlVI3GPEcIzeay+MHDkSXTp1tiTD2Z+ZYsf6zfhiaRjY8asMx4kAwn//90/Rv19fAUxTXn0Vs2Z/IiYFvSWD73dKIfWQiEew3YCBanTPvg7bDRwo72kWJdW3h6GJK2CK5QlIWfO73/0eTz77bNBzhOsV+50cdcQRsjno0b0HcipCNjNubiGT+sLZo+n2OGbr/IULMe299/H22+/ggw/ex9KlS8WEt4W4wFrloilrEEA9hQhA0Gv14P32tUbsHTua3Ng17fPsE5VBIlHZQ1Ft9bfrrsfy5cuDs20pH1AA54rpDNQI6NAzl8HF4MGD1XOFCTaZMbyXKUqkyYDN5fD2O+/gu5f+oMUJ7PcYK3pYgCY/+UQcg4Zsh5132gm777qbghiqP+pra5WosxCcyeWweOkSBYePuPmtTSUCtCsrwxHfOAznnntu0GS2uqYGDz34IO6//34sXr5MKhEvr+3aubMUEUePHSd1RY6dbHhdtbXyBK5at06MmOUrluN3/+93ePm113Vd1sjXmJr9+/fHyRMmCIRqjWLn+ZdewR+uuEJqJO8vygCOwV1o321yXMUkMfGV7i/ZJnymPWPIBw3NATvUBPkiCZmzH388E6+++orUZQRP066AxuN4ZZkVO8hgiYgd0q1bNwwbMhQjRoyQGq9Ht27a6NM5C06NpRxVIH7H7bdLbVVTU09urBIG3tuxRx2FkyechPYVFYHqTMU219eAF09GyqRJk3DHHXdgBXvSaHC4tqWw7z774KTxJ2JA//4WqBRcHNcbNz6T9z/0MK6/7jrZ9Enh5Z7P0aNG4Wc/+18lDM29igE7nMvnn3ue1r2pb7yBF198EZ8vWKD+WqbSZPBu67KAqThtBzrJ7m7o4MH4r4MOxJChQxXYWPGGQRsTk5ipWyi3prKsuhqvvzEVz7/4Aj76aIb2Kt+vxvcA4DE4j3n8rbbqgcMO+S8lCb169VaPgyuvvEr9tPhkdO/RDSedNB5HHH64GHBMMl5+5WXcfffdxrzLGJOObHey4A479FABM1RJVa6qRDxVaNgoln4mI/CXYNzE++9HZRUBJLds5vPYpncf3Xf2ferarXPRIuXG74xtn2hxBL7OeGsL3po2YGfzDy7XYVma5YFVa2rw7Kvv4L1Z8xFNlCJCggUfbJGjCj7gKrY7ywWpoZ3FphQYAn5MocK9hWrGYK9yFpyMZxQniJBihWlTJ5iyxiwbSOCg7RsBlzAL0ofE2iELJImQFRv3JK69Sdr4OsJLGNyxBNiKJoGNi87HfY+Fv4FC3+W1weCbrYQrrJt/hq4l9AYjlOj4ZtWmz0gxTWCnnQN2FqO+Kg2k0zjwXxnYEZvKX13zwA73hDfffgdPP/005i+Yr7iH8X0qVeIIWgUyk7ZyEX+cJbBTWfmfydLYqas0N/I51GTqkczUIh2JI5lLYHh9LY6K5jBQjRrjiNH2LJGVlfNn6SiejuTwRjKC+liJekXWZ8xW26uFpVKNmpqbe69nkJs1UFq5hJGuqPrPIV8bE0jTvrYS+9fU4shUBTqXJZBJJUA2SoLNjiMleLh6LSZmqlFPYCeWQ4aAUlFgh5bSVOzQboXfVxgr5q0cp1Gj9sK4o8ahrLxUhDSvRGuNXfDmX1EKR2xFndDitpZO7t94jys6Lm3Aznp3vg3YaeJhKPYMFPm9NTK3RJs9pKkcJKmOysvrb7wB77//vnKzbt27ixT2xhuv47hvHqc+NPzsihUrleMtWrwI9/zjn8oxC4x8RwYLnTZ/xzWWdTLZ3ufzIj1qT3TADN/OHLe81EAcU+/EpLDhGk0gJ5VMuTW7TmCJATcR5dX8k/9Wf+CMObv4/kHm2sN+umX6Dql7HFGFw/DFwoU6t92G746FCxfqHAnw8DwI7HhwJkxeLbZ+enKIB51Y0OYY9N1mG+y8yy7YYYcdVG8gCZJOOoMG9BNQ5VXRKoI4Uo2vI/nvbAN2bCR4rxPJEibccgbi/Hz26WeQphVsWSk6EthxaheLPW13sVqV32WsTqjYsJEyxdcrPZE72Jt80SsM7ASxqqv3hdUloR1Nc8jVXsL1UC9t96AR9/Z0fVpqMb6PdWe1mGhA7gnHxIUZ6cnkhet1160/AnRovSlsIW1jC2UHNundbC/BVhzmKCUHGHdMzXe2SZA9ooGxqtkKKGLewHoT42cDdkJn5AjYzpeo6CZZOO02YKfYKrSlfl9sA9pS32tzUMAOJ6L3UvYFUoIac+bOM9+hZl4+CfBqBzWKTpokjovFjtsPQ/t27QIlgCzCqAqSBLTgDb4pl8heB94CjZvT9Pfex5w5c82DWX1czP5n6x5bYcSeI0yt6ewfZP/Tgo2UbJnoWZrPC4CYN+9TfP7Z52qavnDhIgEG6YzJarnpsojYtWtXAQ+du3TGTjvvpIIiARUy6QUGOI/UTDYtmkFzwI6sKRyrk6n9L3/5cxyw//5CpWfP/kSF5xXLl+OLhV8E6hdu1mVlpbICGjxssBj8A7btj44dOgYM0QIeYxSHoLDrVC/vsKi98AurD7vvpxKGYMP2w4ZZcl4gka53y/g5s7MzlYI2Bt+rR3+Po6qmRkEBvVkJlPHvHF8Wv8VmoW9sRYU2n+7du6NPnz6yO6KNEmWjXqEkGbNTvHgfe84tqs248S9ctAjTpr8ntYCX6baUCEmxQ+Arn1Ng1K59O3TtYveza9cuYuY0ZiP44sWy5cvx2htTm53CjQOdArBjnuE9e/eUVWE7+q17L1ydSx4lyaQsMHhdbAT/ydw5CmqiUSo78kjEYtimdy8VrT0zmBvHhx98iPkLFqgCQ1UDr52BXVlpGfYcvofmKsExXW9JSmof3SvXs4RrwYwZM/DJvLkaTwWB6i+SEyhBZcqAgQMaMR027ileWblatiQ8OQMCjT0kj3fZdrVk8+asNpwHPA/C5+KVV1/V86n+Ny75bUqxkxbVx0mNnVx4VWWlvINZzJ85a7YCSSqlGDzznhHw43NO/9+ePXuif/9+2LZff80T2YY5xaOKedLAGpuWY//RjBn4dN48+5kr1vFeDxwwADtsv33wLPrA31vj+ELL3HnzMGPGRwL5orTaY++DbBa9evXSs0mGFu+Nq8k1eSNYYKSC5L33pgvAsIKIWc8RpNp7zGhkuTY18yoG7PBjtCc79phjsG71Gq2Vcz+dp2tn3yqqFb1/v/Uv6qagnQAqGVpbb9VDxSLeS/lT0+IltPf4+U1mEW0OlixdirnzPsXHM2di4YIFAWOM+06nTp3Qu3dv/afv6ddPyQ+BpXXr1mL69PewYsVyrSFMGoYNG4I+22xjiFMkgtmzZmHW7NmmJnS94OhbzWNvP3SY7ptfo/PspeYAWzHcnZya69qbb72FOoLULmnjfaONQL9+/TB40CCt2ekWxnzjnqi2d2/QCHyd8dYGneCmvakN2Nm0cWvpU1ILcb7k8li4dJWAndmfL0MkltIzLZssB96YWtqsdbVnZ7KyWjTEvqBg9mxHfq+YnE4145U6vmDvDMoCVY1PQM1aLWdWWQJ27BzCm7EplA0M8jmgCt2ucM/11diRZtMWfsUVuSYAACAASURBVPlii+y9wj1fgt4/lsRaKGigRmM1C5mHrirmr9ziNccYZT3Gj2uBpRlR7JgsqUA2kkHlqiVIV6URyRQUO+1SFbIMa84O2F9HIVbb8oqdIPkOCiLBWYRuSURz4YOPZmDy5MmY/clsrFm9xvVhLFHsZSBeocmvJ57Ias8pddYHduwzAnay9UjSbicHlOZi6JKrwWGRCA6OJBHTPY4hEqdii30YEngjl8fD8Qzms+jDOCpDsIbFRQMWWdjj3OWex+8w0o2RmUi8sP04q2uge0KuLoI0cuhWVYnD6rPYr6QMHctSyPqGxpEcspEUnq6qxsRsDVbnE6iNEuzJNbid6yt2DNwyMpTrsxNi/cqOLZvWvvzNY4+VdbXyF1oXai9uEQLZ/IvGBh5xI2ozTR6xDdjZwIHeXG/7KuOGjfyuNmCniZtcbAyL/V77Oi21Q9b9kSjmfvYZbrjpRtUvmIcwjt97n70xdeqb+Pa3L8DyZcuVf9CZhLUh2vmzv878+QssJ3WgtHdL8PUBXzsheELVDsEVEi59/xP+3RMNK8pLUV1Vrd8zl+J7SBSgCod927jmUW3jaw0iaNAmU3318m5tN/IAj2mgT1SFZpFja+uUx5DAyv2AsQzJCDyvXXbbDXS64DXSio2AUmVlpbVmcK4WxR45r1Dm++z7TbFj+008INUOGzZMtR/mqczbhmw3oGCJ7QJeU+z41bCwqrYBO3YXNNaxOMrbd8CChV+g/4BtMfmxJ1C9do2cMtqX0YqNBJOU8m7fw87HoXavXMznSDg6ricXuLFvXB9z3x5Yn/m577hQ+rX16SvMFv3Ox0CuvYS3xPVv8+fiY2o+J7Q75POjayDRxJG8G8e14X+rFmFvDJ7L8L99LaDxXF4P2HFv8FhQWCks635HXvL1Jl5HRuR6EpKpvDN7Zr5cO0ZnV9/om916ZaBXsScsNKZtVmwbPlib9Z3FNpjN+mVNTBYWphT8GkvQF4I9kt+wJVnDz4cffr+I+IeKEz1HqzQW+lVEzst2gEmICsm+UcUmXh8DegbwLEKXlZaKJc0yqvlP23IgBn26HpTosZDNQjifCSlCWqgbq8Doi3XqJ2Rsyap11Sr2rq1aFwBhvE4yyTu0b6/Njs3WqZoJsG4HlNiDa0ZuhpE0rdhh83R+VqBZHvjJj3+Egw44QMVbG8ccqqqrsCrUxJ1jzMIl/+vStYs2Olk5OKakGO22zAc+l74AqeKzQ9JlbZDLKgDg2FI1QtCPCyZRcQUGzWUUDtjxgJjvGRIEMM4njt+nxbiqWsEIPWGrq2ucpYMBZVTqeEmy+vWQtU/nE9dHhnPTGpPzXlqDX/6bIBrHQn2XKKVWAdtY9C0lQnEV4Z0XvrO6CO4X7VRYSHGyVF90J4DJ+cUeMX4zbGoqWyGHk62QtPtNztB5Sz4V2KjxG8c44vz0afeWRhmbJMpr14AYbhi+bwl3CM/g5Bz3GyzvtyzbvMcpCz1UHciSz/U6co3xOH89eCXJOe97PI469/xqjP25OXsZMXhbkTQnUyVYxb4kVPK5fime/Kr+J0611dSYGgDgmg479gSVYDfceKMAMAJhGuNmrNgi7HlC1UqIoepl3BzXxUuWak5SzUNWFseUQS/XkXbtytGho8nlxQ6h7aMDYw2U8vYfvKf0Ri6xY7D5MS29HIBGcJuf55romVceLAykvlQjJcz/WPdAY25rB4ESvggYy7vVFRpbfD5pK+DAV36nMUYYyNvfWwPscA6ff965OPqosertxTnJMV68ZAnWrFsbNBLXOadSYn+1b98B5eU2jvRX1nMej2uu88Vn2Rp8poPeUbQYkoJGNziq9ZigNwtnRhiI6t60b99Ozw1l+/K2VnNqY7Dx5S0O1HjaB5FuzTd7GetnwKkUNB3luhyN6Xj8PNdbNqVmgsXz9gUwb9cosgT31ExG95nnYsUxlYwVwIXJ7Ju4FbZ9bGNG4OuMtzbmPDfyvW3AzkYO2Aa83edPDDvmfLoIT738FhYsW+uawVvC6/dXRdBOyU21gxU6bG/nWmIJbUOmrgdOPMlGyZ9PNB104pWiHhCyxNf2nEABFLAj3UWpKOXjTZIgzHKV+wbVpLL1cp8JLEICkMbyRrIHrVecXZdXGlkY6UYm1AsyCAz1u/X7Z/r9j1+jaJRMaGeXpc8y0U2lkCpphwwyWF1pip3olwrKA/fdASOHD4KAna/Tis3PGRdMNihmuPg2qDE1soHjvZ49Zy6eeOJxfPDBh1i9ZrXui+9n4O3oAmWwmzcWW1ifyMZWbGE1sfY4Wu4xxstFkI3WYu98DOPzJSiPZqjNRmkkh3Q8i0Q2gS/SUTyKNKakoqiOxqVAk/LMXZuKEr6hb4zASkFNzXNmHEHljuxbyDBN8ztz6LN6FY7ORrFrSQplpUk2W7X5EqONURJT1tXivmwtFiKOesb0THJC1Z3GwA5BJ14387oCsGMnaYVE63vavZv12dljj+HiIorE53KeDXjUv/K3bERtpslzawN2vuJb9lXGDRv5XW3AThNzodgYFvm9+qyqbmD9XLQdR2Pq73nn3XepRytjebqykKA2d+5cfOc738GMj2dgqx5biazK9ZmW/g8+8CBW0dLZkf14tmGSqlKZiBEbWPewnjgux6W9vMtX/Huy6XpZSbMQX+Z66XgCIusS3Au417NeI3KaU+Pwd6y9Kfdhjz2CKs7CnYAKe63QDYa5t7e+5HdzL1i0cKFy9Z133QWLFy9WrYvkPeY+BHYK63HL1pceyArqFFQuu3yKvYN47SS+yS1lyGD07tVbJBbmeEMHDQgIJTqOnF4b2mD5mdAG7NhIKF6MRNCl+1b4aObH2H777fH0U0+hcvlyATsVKQN1COKp7udqGYovOV8VE4T7frudJ6TEaQiQaDb7L2+AQQR7VghMKcyHAkHILM509gUQI/hMQJPSO1jn49xn3UZ9dlIp/TwcmzX17+ChDsWyDVYRR/JsvLJYqdRZsTVWjwb9hAqxvh2m4W7N9gp8We9A9j03hbyFzlYbKFSQ3VC6sTDF/obvfW2KnQ0fq837zmIb0Ob9tgZHcyQzBcacVFzMA+bYBnwvH0Cx69Xo0xI12UU49QMfNLLRWHBmYmPHt4RTzIWNmaGNzsc3jqWNGI/LB1u9OriJcSFyiaN/gPi9PlFV0bsFxY5LG2xRdM2y+BBKLieQxBWOvSWAW4iMuR32+rTH09toaIFRk9IWeuxoEbBknOWA//7pT7D/PvuogKtF18UZIcxcI+NVU16268Ed33SXnxXrjqy+eiuUqkDqLJl4DPPMds10WcAneOYal8pCrvFC1ng2ia2atR40DgCQSkHgS8Gb0tuSyPLDSRatMGq9SYyZYolssDm57/cbuZY/AS6u0Js3lqw1eyt4cKrgpeO1kAo5uWSYTeuZA7qncSvmBn6aHlTIW/PYloAdf19U3AmdgrFeGz4DBI/4ohpMRRheC4vMlJyyIMz82F2fVyxlQs0V/UZHcMikoK5vTuge+/lIAEfNn13Qxw3cpNtsAE31E7+XY2lz0YNG8gh2DaFbA+xYk/u8/HvJuOB9lB2kaxxtvvNNvzR28uk3n3WO7bvTpuG6667HzJkzBU57e5wme+wYjh3EDUEQE2I1+7WsEHjYGueDc29FwvP0qjGeu+431zo+awSTEwlb+xzQ4UjdBrpRwaGCSUbv8wBOAOy45022AM6+xwBnH8z6XgeF3ze7proYyQp0Jun3DbGtqSfZOs0v+sUUO7F4BBecfz6+efQxKEmwKaCtkZzLUgg5e8zCuJoykCfjz4lrBz/H93AdswKjzX9eM5WAsmmLRlVUYhLgmyh7xrtfCwPAWkVDs9Tjf95Wxq97vA+BgtQlQWQhy8NfCRDZyVZI9ew1np8Hcvj5NWtWSy2pMZWVpNnU8F7xfA0cdM20XdBm32/9stpeX+EIfI3x1pa8yjZgZ8uMLvOsbD6C9z+eiydfegvL1xJQZzN4B+w4KyzFdm6NVsyVzaCMwLnrg+PjGB8P6Gxd/Gggr2dFhurcgYe3V8kEkamRXERoMRsHD/j4gkaWwAyL21I3W6xh65H1ZzFA279cGh3gNVwzCYRbzOfjWr9pFuwjCuodfTTkJ87vkH2WlEUWy3kLC1MJOWDH+YszX6XylT12aPlbuWoR0tWZArCz+3aoSFXIuvLr6rETsEbtZjdSKvnihx/ThmohjuNnX3yByU88Ifte9s3k3kWQRHmRC+wDoNCRDCwmDQE7JBw4q9fCvc8hUp9GGjHkSWTLZ1Eby2FYLobxuRj6xY1wUpYDamIZxCIx5NIxTM1k8EQ8jU/jSeSiVgQM9kXH5jZCidnk+b3VK3q86lczMBtBPp7DoJUrMR4lGJCKIV6aRDQfU0/RXIxxfQLT1tZjYr4es0je4X4b6j9gw2qKISObmeeucpkQsGOxfHjOZ5FMJNXLlX30aFMr5qwKU209drbMyrhljlq0ZtViDrplzklH/Srjho38rjZgp4n7XmwMi/1ePZVJFIupN63cL3J5THrkETz2xOMipfL1jW98Q/kb99XjjjsOsz/5ROCMesak03jhhRfw2GOPqz7layK2n3qWvq1P/DfJdfys33OZA1nvGcsP+TnuFVVr1+jndJHwahYpAFJJ1UD4fn6Wv/NKGMubIgJyuK7yOP69sr8mgJSHCI3ct1kg517gnVTokNCuogI77LyTgB26qhDYYVGdwI4vXofrSU09jY1rSAKXXP8f9v1TT9T+/QXsDBo8WL18mefV1FRj0ID+Fja5mg43Jp/KN/6uNmDHRkRzLp/HVr364J3p0zBs++3x+pQpWLJgAcrLSlCWTIp0qPYZmjNGCLdaI+OBRsDOelGjF71YbBoGMcKgjd+vw+8x9Yk15QzAI2/l69DU4BguXg6DQ76WxRYJzLE5p0tLSvxy3WBKNCThWIsIN0CNqtAWi2+IYicMPNlHrHah83KkEzNvsV7JgRDC5/xUQidTzopYi4yI/5505S/A+mCHiGFFN8nCpbcBO1swJmjx0MU2mC14XtKMxCjNZ9HYJg8ts3xxym8wzZ2CZwHKPiw0sYP3h9gCLGwas9x5M1PO75j3m3KJKgI7SSDZBir0sYjKBmxqOppQYznfyJVFOS5S2iBZJGyQ2DY8A1O48EHzTEUrdHu/RL9I2APrkmb3MCvZJjOehXUWFJmUuManBnhRDdQ8sEOrpcAf+svC6H//6Ec4+MADzcqNVxzqNGqgmlOuOLmtFZzjRoLUIuOCCJccsmBJMIyLtyzpnGWaEn230PLqg0Kpm5+eHdjcveLxFHSokZn1yDCrEqdKUYPckFe8A/fMp9tbOzjwyJ2rn1O+MB7eFDwA5RNfzSvaffhjZW1DotUSP99SwEF4RWCgztEAEamAXCGEAZ2BQ7Y4895yLthnCslwU2PTACySiswDgwVVmY6tZN2KwuZ/G7OikPfVt+gvYOJ6RZkatktpZRuCP08D/6nmMbaurDXcrhiwXJznbq1Tb/CY69atkwJOQUEUSDvVloEL7oETsEXwaCN2mEaDI7WC069yY+aGzOuQYohWfi1I6oz5zHG0e8ZCB5tX/vXav6nviu+9w/NtEtihqbvWOjO8Idjpg3N5EId8UYPN3xetCHg5NZQvfHnFlIE6tir6vjDewsTP8UTclCPRmAE/8QSt8Ap9hQIwU8+gNU/2hDF7HnI6XwGFvteXVCUEH6wo0vQrIu95Bfru2vmnHSui+9nSelwM2OHt+vb55+L4Y45VkYVDzON64D1DtYzUlJyP9vLPt55lvxa5+ewZbVTi0BJB67cDaKMRU774AIigpxUsqcikMs01GKd1i1NIaU7JVtCSHqniHJDk1xW/RnhQzj/vWT47jrXuQRtTOplSh+dCmz6y6Lh28Pj6PT2wpUy1NVjrX4gBtVHUm03ZJNs+s/4IfI3x1pa8HW3AzpYZXe6hmWwEb06fgadefhtVWSp1I4jnbY9WpOj7lbkNNlBY5hx44udcKDlTwqrksqBw8YmfXxstKQwlvSFFj9Q9jlSlbVkxicUlHijy9pVB0hwAO+F9wiWyDlzy+51XKfoYMhxrhovlnlnoiT8qJGRsbxfrN8legmzMa/7tRrQVzScovlsYwX4uJSgt74BcNIfVqxYbsJPLqsfOyN0HojxZjhw/3UJ/zHCMaMohPy8Kf/fWcY3/tLMo9Mxp/PeCAsRdtbs3fjfzsWjh34Xv5oksXroUkyc/ialT30Bl5WrFOQJ22C8pYhYippTxYJrFz3z58WOcbcCO7aUWQ+UQrc+gKpZAJF2LeK4eiKbQJQsclq3FAfE8krEEYrkYsuQbRPNIZiL4Ip3HC6jDy4kEVlJZE3rxuL6owr3biA3WaDuwunV5H50Zotko8okMdli2EqdFK7BVCZucphDPRJCP5ZGJM79IYObqDCaiHtPZmg4xATu8p4WRagjs/H/23jRKkupKE/zMzNfYc98TSDaBWCUQBQJRWtgpsai6u6aqp6dqzpnuWlX1Y/70/Jxz5pyuqjl9+nTPqFRV07VJLaHp2rQgQCAWCUSS7JBJJgnJnhvkFrsvZm4z373vmpt7eLh7hEfkAu6cJCPDzZ69zd677373+64oGHAucX93Umy2pxqYqQxbD5decgnuvfcerF+7NrGFewkeXJ4VRUtdvOVct53mrd8ZvMd17Jcezhw9jefJ7NMFPqsP7LQY2U592OF7O2Py3GPAzmypjP/6N3+Dp5/ZnjiSf+3Xfg279+zB5Zdfhisuv0IkvLnv8hxLlskDDzyARx75aSIzbgFnticbM4frO53rVDLgx4AenjF4jSoqqKpIHCnQQ8CDe4gqPtA3oT427g+UlLfrG85FqZx3Erwpe4uqDTBHD9tL5g7Lo5ybgUQfffShqH1cclkjsGOMnWbAZr53rRWwY4wdA3a2bduGKz/zGVxw/vnYsHGjAA98zrazNuvC6dYAGRuNKJnzuD6wY/sM7dcaNmzZih3PPYfzzjsPr+/Zg/f27UMxn8MgGTsFAjtFCbK1oB2VgK0HHcp8VeOqwcdgv3Nf1dk6ziZtYG8b8OEUgiwQyGw2s3V0jqjvUt9D57pK+TYSv5rM2wpmZ2YkgIhqHa3mYrNfpMFN0jR9LEipIRLbzbCEHJ+ahzoD1W4z+82kj9VXpL49JQcANelWVQkq5AekcQqgaa7vdBB6GtRJggs6bpL116EP7PS06/dwc6cNqIeiO94qDkHVxiQ4IvIN7lBha2UbnkMKpbfDrTq/xcnmB6iEKlnDjUYcqHTAORkIOhQtaqFjPVtcIDIYTteTjjhGc3NhqlbK6oAH2Sm6Ic7MTCcSPPyOoE77SGlFks1xrYuak9RwiWQlKa5z0jcsSC7xqRw69P1NDHlZcAjqtGPsOGaJsC7CEP/rH/0RbvnKTeJsl6RxgYIfJh2VLFju1GxAjzgcbIGU1cjl/PDUASpMDbdI0zjguEieVQdaSCQ9HaXu38I8YPbA+Y4kLoqCz5c+DskKyko/mjNUGF4pR4Uscq4fpYauPmnJksRxYFJmIoekSf8MsRdXOiM5hUGmDlQBtAQc0MW2XRJVZX+oY0RcDqmIGl2s9WBtjlk9WKrUX2qIW07juoGhMKRG5qrhJiCRe668C05a0J7P7zI+I1pc1C2ZM+JEqjuKjY2QOJesXyTpM+tOJltW5rxp3PNalelTcI/AAo1EtkaMSEqzlcsyVy3S1n7Pe8ulMjLu+sW8u7wnrJZlzeFDWbYl6eXffLbva4Roy49shJGuVeLcCPDyyy/h//6zb2LXrt2Jm2A+YAeBPlOMBxedkkRbJGw/3a71k47GVd1U+SYBVp3MntyiQAz7moAD26NME+dMi6llrwBzqUI2iwI7yujifHAMMFuHLd+Wi9w10JdrqrHhbB6xH2y9mdtvEgubgKv83pIzq2wQ6WDzr/YdgR0P+PrXfxe/eve9Mu8IbnMecd4Z+0zYgk67n+CPrEOUUhHdfn2/bK2wA48AYuwTS1rIsoXJpiCpGEvihHLvbwNwYsOnABMdjEn+sBRzJu1QrRt1TkFGGIcqUSlrZMJq5PrpC0uHewzfC2HsOLlPmQqsn80dgnAJw1MdWbJWt9tgF/ty9e+bvwdOpb21jOPSB3aWp3O5lpWrNTz93E48/IuXEAWDAuwENbIcmYNL33Oxe1y0o4DL4oDRPCR11q7aYS4WJ7EnkqjEVO4Qse9MJrcpaIrPkqACC9pJfV/fx1RyWPb6JEeLMh+MtWOLTxr8kG2tQXbWAloawaB0bwtYY/aTMCQ0QIWSdAbwaLCVSzora58DvB1N1DT+B4dXAhnUGTtRhK/ceAmu+cz5GMwNiCxuLJ62NuZB0qDlAnbqAFDdYdCescP2HTl+DD/5ycP4xdO/wInjJ8Qhx71DJVDmAjtpQM72KDtfMdBBAznU0RWEEY4HOQTVEuLaLAa8IWSqEa6NTuBf+z6Ggzxm/CwKyCLjhZIXZyYEdtWq+Md8Dvtc4JU9h3sZP8IkRiwORHu22KWOZUSpa7EkydjJVnH54aP4XzIjWFEA4sECMhUfsR+jmmGu0QzeHq/h71HFsxmOIcuugSJt9mlm7JAtpLKo9Tw70m41y+QdqlQ0WnfL5s2SZ+eC889TKVjaVT3IBS/PiqKlLsA307Iabc2GM3iP69gvfWBnznzoAzstXpFO70CH75NARvG66jlzYnIa/+m//Gfs3P2a+J64dv/Wb/0WfvrTn+Luu+8WeTKeo5mDmTLQZPX88Ac/wBM/+xkGioNJjjJbY2Ufd2evNLBjQWAsy6TAGTjG/UJ8NR4EZOHPJsnGe7jfs0wJLCMwUyrJ2YggD9dz/iGrR/wzlPJ2TEyeY7iGzszOYnhoJAGI+DtV1chLLmQ6zS9tYuywfmTsJP6HeQML3brX9P4aK4i+wVxOZf+Z1/kzn/kMzj//fMlny35mW7duWq++HWNBcHOQxbQP7LTbq6pRhA2bt+CZ557Dps2bcWj/Aex7fQ/yuSyGyJLO51AsFJO5ob4Il85BFGL0k/bRJVE6thE3sXU4DWw+1v2jmlvGfIQWiJwU7kL1xR521yWpBBRTSpi6lnuQteLcmJ6aUlYygR2X5zYNzDQDOwqwann1JqR2VXPUNXWs2luOndP0nflmREre+RBFASdt+1J6MNZAGb77xeKgBn0yUNypv6RfocQXmgoOa2/8Nn7bB3aW2Yprb7B0NGeWp3apzS3Jx2KLpEkNdPHkBCF1oeV2ILGcEbYImNOcRab1nLt4xJxLEhmrZAGoMxbsdZXn0XlOJ27qbZHNoRuDPz0sqf5Iotlc/9lykLiBLTTRHWTTyDSTbRNMC/yMAx6A8ckpfOObfy40X+sXqV8txh/+wR/g9ltvFRqsShcZLa91r9Uj7RywlGqDRQLaNbbYpaNIdJ90N7lFTPrT2AHzDZZb7AysUxBLPRX23GSDMNTfIlhd1rBk8W0yuqy+5nRVh6hjvOjO7qL/U5VLOYKl/p0MjpT+vYJ47vBlXWFOWQOgUv3Uruz5IlksAiIJOElsFO03YzPYVNI21G0Y6RMzapousnttLE0mUcvVKAiTRUnGx+Uskg3JOY5sI6+Xo0CZbdjtVq3Uft9yxiSbr+vHOjhRz1HTbl2wfjUjWaXYvomdO1+TfiLmlssG+PVf/3Uwqoq0dWmHzDW3Obt5k2imOsprq+emo3fTjjihGLe6z9hTFvmajKk59bWdyhJrHPPm57tlNfVrjehtGP4uFlEDSev1rxvGaRC69YApCEnj6Y//5E/wk4cfQalC8M+V4cX4/d/9bdx79z3IMZrYscFE71kcnk7G0oy2NCjm3imBjd0zLGpH96XGuNt0Owx0bwSD9WVJv3vKwGsEZJN2pgy8lu+Um6PyLBHwr69p7BOJ3E+Bwunn1veGFIiTPoicocDOQvwrndaCOfNNt7j5P80P77C2zy2oTel1LLfpNttvTpGt1sX73aofte/dXtGmV8mwm+/TqcUNa4dF183pvcU0QO/p9Pzle4VkRcKx8TJ+tv1VPP/qmwiRdRwbJ4rtGi9ykSZh4U5/dRZNo6SZ2S8GwiSUTNdF9d8nxkdj51lkoOTFdPuAC2Cxw6WxhixqNwEEJGchZWUqGkjjSjZbPQlISr1jiX1j71nqO1sv0/eRLa9AlwYRKQihgQv8OEhKftYAHQW86NQpDAyJm39q4hjC0gzymRpuv+k6XHbR2ciLyq4v0mDzfdL7tF5TvzixZ9LRp+79aHW4t3cnXYr1Rau/01K9SvyxNV/fv8mpaTzzzDPiCDxw8JCw2+m8KxQpH6K2mcx3C+pI2Zoi5eGcBXTaKUvY5Iqp0R6CRFXKu5Z95pQLMBzFOLtaw61xhGv9EBU/h5G4gCiooeqHyEQejldC/BTAz/I+PvB85GoZeFkPoVcBqjGqyMBzrF6CPImctgvCEBlT0WILUKiWcPnEBH4zO4JV2Ri1bAbV2BemsB9UwFCaiVIBf1udwhNeFcgUVLIkldunYby4brl8qcoYUmk/CZJx+3BN5HhiCTZavXoVvnLTl3HzV25SR6OU22n1WPy61Mudvdaq7ZrXyandS8V7vLfndjcVsGSMrE42R1c7UY+dY7e36KSGds6pa/te7WyrpZ0ELfbbOfk0bKNqtsyXqP1dGiJa63na7nJjzrE9G/qundGjQY0MZhWJ7TjG3jf24Zt/+Rf44IMPRMp0y9atuPPOO/Hkk0/iN37jNwTQ2bRpI44dPSa5bw4cOIDvfOe7ePvtt5MgTgtYs3OrBbJxTeP6SsCGeUf5Ye5TBpJJnlWOQS0WcGeYeZz9AOPjJ+QeAh8SiEklDV6fy4nyhpVpLAL2lUpIR05tgGzarDjGJfAtw+cPoVQqCwjEwEuRGq/VcODAfoyOjuHCiz4lQM7Y2BjefPNNAa9Ejj4FUi1kFpidYmVs2LAOmzdv1hw7F1yA0NOSAwAAIABJREFUNWtWy/MJmo0NDCZF6/rX7HmrP7kZ7JRTd+JsaayhnK/nSHbWV9jkTDhPwzqtaXI2dfNUQKlUOSkX20K6Lbm2pe8h9QQNAAJWr12HN996W/IkHT58EG++/rrYZcWMj6HBIZkzoooR1WQ+cTwZmGny6NrdGlCsfkiThK+ziq1SZmcxGFKCn11wRnIWcQHn+l06ICbt07MBq490vZ/rcmn8XRhWRUKQdhPrbuod6Q6t+0vSo+VWEDOzkwbMzRGZLkuD6i2NBM//Kl9H5hDBVNZD2cW0fWlvax/ZeiWgMYNwfTKRlXntOilJIaCtN19v2uc7ZwNsO2/6wM6iXqvubuopoqK7R/SvOmN6wLF2uDBI1HmM8clJfOObf4Ef/OhHesZ3Ch1c0r7++7+P22+7FSNDQ4nMVtso7/mMelsPls8LcsaMQL+iS9ADHQ6Pcx0sC3hmp4Opm8v8i4YxpzT1fh988EExurmxkh3CTfULN9yAG75wg0SkWF6UJTsMLqBJZ/qlmntNHXF/8qd/ggcfehiz5VKd0+QDv/87v4177r4beToPCVtnAlBKTdhFnU+XZ3oXfaLqPx9g3aoTFroWtLWX5qwN6aj83oegTvtvLusMBHYW0B2dgJ12zvROj2k+zHa6/vT5XkH4Ax9N47EnX8SefQcQeSpZRQEpJmi3yEJjuVhQk12jbJ00sGMHYRf00sAK5V31YJgEKHBsTfdgdRNI1eoHUGUTO9aiY0GbPr8F7nAdpvNGEt57yqZJB99oXd2R0q3XjUEr+q4ZA0lgLwHqTYZC+yumM5+OKnPEE9hxUaC8R4/FaogqU5lgOYGdHHKFIqJajOnJE6iWJ1HMxbjz5htx8flbkcsQGmjHSu0UwOOAsBTokgZfmp2AzeuWBvwoWGPf1fsn7aKxNamRMUQpH0rGPvjQQ3jn3fcwNUUlgQyKA0WnCKBlWFSrjLAD09KMHQXpVNpD+499WoMfck7GKJED49cwVIuxpurj+lqIO/0QOS+PfJxB1Y9QC2JkYx+zYYid1RiP5Ty8mKVUaQZZ30MlG6FGpnjoI5PLJHPLpP4EuDOpZcnHmEGxNIMrZqbxb7LDWBVEiDMZlJiPyidTrIIwBkrVAXyrMoFHaiWEuaIE4Mz3EWeIC8Cjc4T2nAI75ihhf6l8CR2RdIhed+0v4e677hJHlc6wfo6d02c97QzSd6prw/G10zmhU2Hp75eyrIU8t5trm+u2wLouxFZL5H7m6ZvGADfdK07Vp5OdqJKhTfZhl31Hpi4XEO5Fqlzi4cmnnsa3v/sdHD16VIJzr7j8cpyzbZucPX/j138db739NtavWycO3nyugN27d+M73/kOjh07ligSpNd0OadSUtqto1zbCOyMjY2KfVGaLQmLgnu2sQC41g0NDGF2tiTgjKyLWZWy537APHVkyvI7BeKDBHih4gvLFZYQhTAdS9TYmZTkikIGbqrUtwDozsF84MBBjI6O4LwLLsDk5KRIxu3duzfJNcR2GWjV7XywABb2gdbfx8aN63HOtnNw8UUX4+JPXYQVK0dlbd+4YSMGmbu1y08rYKfduZ+S942fhQE7be1jAUb1PVl+YKfRwSegngeMrVyFg4c/lP2TOWF3vfqyjK8AO0NDMldEZaRckTlIFSTOJUlL4Ow7nbt1203zPCuo0cCOcR2pNqlrtwE4Lqg/XaYBRVJ+ehCc7VMPsDHZYL1I7WrNy833gex4ygjS7tRAdF2fzG6rB73Xc+zUSQkuEN3q0CZY0BRbTG7N2DeUXjdVKgV1FBiV99vaJeVqQC+lmPXcQOa1rxLFDRh7I7DTaup3Wtv7wE6XC8ZiLusDO4vptY/pPXKW5gurEj+cGxOOsWPAjjEsuAT80de/jjtuv00YO8I2mLP6NfVTH9j5mE6c06xZpxrYcVRhi3hi7xw6fFiiN7i501hgFBMNUEYXmWEsCX9Fvus068/TvDo8IwlTK/Dxp3/6p3hIGDuVpNb0L/3+7/0OvnbPvcLY4cHIywQivdYHdk7zwV1E9ToZlA32eRK53t2DOh3Y5/C3lvBd7gM7c8dIHPg99PGZCuzIPPOAt987ioefeA77D08gDihZqhKnZEfIJWk2hdMl5yHSZI7TsrnqqHdRiA4LkGAehyrIr1KOgDmOKTc8lp7SgCQ5RCdyaHWghQfNBNhx+QyV7TFX+tac9q3eUntOAmS4/d+e2fhsBWx4wLboySRikr0njBmV+DCnljF2COxQenZy4rgAOwN54FduuREXnbcFWZ95Aus52uarpxnJLadsE1vHgBo1qxulMVv/20FSDmxrzdaeC+zw4F6Nati1axfuv/9+vLnvLUxOTslYDw4NJk62BNiRCqWfpaCSgDqcb4luuzpVIp9ybDUQPanWIlS9CPlaDSMR8Jk4wj0esLmWR80DZv0QBTruPA+ziHG8VMPzAfBIwcP+OIts1UOYrSH0YwyUajgRlmWOG1smkZV1DFsJrvEDDBDYmZ1RYEfAowBlnzlbGZxaFYilHBbxD5UpPFCbxRQZOynWWPN4NgM7dJIkjJ1EttlHSDk4J0v36U9fjHvvuQebNm6S3Hx9YKe7PfdkXdUrDNAHdupqA92O2UJstT6wYxus5sIVuVORo/Lx9//wT7j/gR9janpa5KHvuON2kdQcGR3FnXfegTffeFOd4pkMqtVI2Jnf//73k3w8xkrh+smP7dmmckLn+ujoKIrFAihxyQ9BG+4dvNcYCXFYw/T0jMhOce2V9dcpIqiUeSlhdNozbB+uVMgoICuDoHrN5bP1EhBofHxK6l+Xl67I3nT4w8MCABDYIRuIP7/++uvys25V7XMN21xtUFFwNou1gc9cvXolLr30Upx19lm49OJLMDI6JG3nel5k7uguP31gxzqKcsE1DA6PYGp6VuT2mMto+y+eErm+oawGlkjeWQAzU9MytpzHKhHLcU3Jz7tibRzNFjHJ/obhMdWMRAGozshpULVoBlHcIazOJ28cdLWX3U5A5nCtJkCmyPk5VnEDyyoVhGLvndzfxDw3AKkOJLWebAZKGbBEv+xsqSRsHTJ1BFB1OQHTtpLamA7do0i7k0jWdAJz7dpmxk6r2nRa2/vATpcLxmIu6wM7i+m1j+c9Is9BxJaeEubj8XxMTE/jz775FyLFxkXKZMBI3KEUmwI7g5p/opNTug/sfDwnzunWqlMI7JDlxvdEJeN4eKeOsDrcGN1EQEdys0hkkhoB3PTpaJKNsAcn5ek2DCerPgmwQ8bO//mnePiRn6JcraZkG2P8we/9Dn713q8JsCMyKC7PUB/YOVmjdPKe08mgTNekz9g5eeOy2Cf1GTute64GDztffxc/eWwHJmcBL5OXPacWVQXY4XZibJ20dr4cIBmD15QPMc3w0JwzCsIY+8YiZOu1aYw4trNEM7DD64Wx4yIs5d81jc41YIcH+UT6wXIdurxrjWBSynloMhUp6Q1N7qpSl/wj/UFQyT3bQCOu+/WDbZ2NQmDHojw1mlGZF4wQzRcGUA0jjJ84iqgyhcGihzsJ7GzbjIwfiqOtnXPYgDOHk7Uc1IRtoxoh7rDdLbDTzNZpxRhsDeyw7pSvuf/HP8au117DxPik5KIcGGTErO6ZaWJrWu4tDaxpDlOL9hTUBNVMjGw1BrEvjkc1Zo6cGvJxjHPjCF+r+fhsrYjQr6DsRxiKc8KGKfs1BFXg/bCG+wvAzzKM2g2Qjz1U8zFyjKZmrkwDHF0F0+s/XRIE6gYrJVw5O4P/MTOElQR2MgR2AskJ4XuRSLFVank8Up7BD2szOBQ4YGceeywN7PBdqeeHMmk/5q3zEVWqEmHMoJ3169firl/5Kj571VWS46oP7Cx2R1ie+/rAziL6tc/YadlpnQKAemHskBKreWN0faUk2zf//C/x9DPPiGwZgZ3f+s3fFPDmqquuwkUXXSR5aOgg57nn0MHD2LFjB55++mmpO9dsMk+4blo+UfHxppzOBDYoOUYfUaVads52BgArcMMzLB3u05Mzwk5g0CID55Sdk5H9l21mv7Aetv+nE7czbw79S2TnsDyRXBNmLdfPSJgPDIyU3LDVqgA/PEt/+OFhkWk774LzRUK0WCwKY4fScGxTmg3RboabzWDXG6jDuhJQGB0bwbW/9EtYu3YtLrvkUgwOKgC1edMm5CSbW3efPrCj/SSgYC1ChsGumSwOHTqEtWvX4LFHHxF7Y6SoY83x5FiMHz8hc2zVqpUuKEd9JjLGWmCdoe1+JzacY52lwRFJJ+FSNCT2QiqFQsugGJN9bAHupMEagq1JsFAcg2wZqoOoXKsyYNKfegCRC5yaw9CqB9JosE8bJ5FSqqVPJHeV5Lqalfc0XygIWzjNqE6zdcRyFjV3MYrq8s3Cpmv89IGd7t71U3ZVH9g5ZV1/2j1Y5TJC0cBWiiCT8k1J4ncCO6JdGWj0AyPq/ujrf4jbb78VwwODCvrI4tqmWX1g57Qb849lhU4hsENwMzEkXZI+zWOltFu+O9xc+eE7w++EJt6g5/qxHJVla1TgO+cOgD/+kz+WHDuzlUpi9LHvf+93/i3+xb1fk2SdPo2+oC/F1tOAdKX73voJHfeJniqWysPWRTl9YKeLTjrFl/SBnRYD4HmoRsCzL+7GIz97HpFXhBeoAzkKq45BrXm3zNGup2kry0AbdXzUD6J6CYGWevRfnUHTKG9TBx7qSg0xIrIznDRYOq+hOHacvlWaTcMHct/kgViAmXR9UpJqSc0TSTaT/1YZs3qOMV6pR1FGdNLRZNHBGbc/s30G3BhwJH97zF/ASGTLEaR2MJ0L+eIgqmGI8eNHUatOY3gwEGDnwrM3wmfeF0pvtXlX0sCZ+SGaL28EdlJATVeMnbkybHMdFK2l2GL4kqvgoZ/8BM+98IJEezOfQXFwAPlsriEnnNW5GdwxEDGJlKUDgo5HP0JQ8+CHlHiOEHIegA7BGGtqIW4NfdwU55EPKqh4EQbjHGp0+vgR8ohRKcV4IojxvUEPB6sZjJQzqOVilDMVRCWeO1KMIcf8snw7pZkZGZeB8iw+U5oVYGeFFyJmjh0CUDKFasL6q3gZPF+q4B+iGbwR5BHJHJhnD0tJsfGSZmBHc4e55OZOMojg4Fe+9CXccuutyGUY4d2XYjvFW0vD4/vAziJG4zQGdjrFyC2n7PVyAjtcsyjnzXWNK8j4+AT+y//1Dbz2+h45S65YMSq5W3/66KO4+eab3d6uwPzU5CTefvtdvPLKK0l+HTuvGghismVpQIQMHDJ2JCCkVhNGjoEvBK41700Wcai5crjnEtghu6eQV4cyHczmWDYgKZvNSf14nWwXzBlUI9OnJrYA11XWiwGR+XxR9nmRTOU+EqpE2qFDBzE8PIJzzz9PgB2CAQR27BndgjvNwA7vVwAN0vaRkWF84Qs3YNWqVfj0RRejUMiJ4gOl2DLtdDubXqs+sKMdQruqEjLPbQZDI6PY9+Y+nHX2Vjzx+KMCCK4YLMp8MWDn+NFjMrc2btiQ5LRLsjikbEZOdM0rS9u2UWqMcyrJGyNmotrBDeBOuqzU2DWDSHX2jAW96N+0f1wDxZYulcuolMvKaHa5bezdSttQVofmwMRu2TrSHAYVB4GsA3wXCG4S1CFbh/ZHju+bC7xJ24b14By2gUEpNN3YV8wZSBWZxtW0D+wsYq88mbf0gZ2T2dun+7M0x45ELDLZaQ04Pj6Ob3zzz/HD++9vOLQy0o3Azh13OCm2ZHFsYx73gZ3TfQJ8POp3CoEdOq4sqV82l5V3Kb1hW4SysXMYjWQSNxI5FdJg7/WI+fEYxm5bQSBaHHj/f4LC//DH/6HO2Ek8UBBg52t33yOGTYaJxCnFRg1parGkQ5G7fegn/Lre7IalzT3TPBR9xs7Ha3L2gZ2540k2wHSpiie3v4yndryKIDeC2CMTtIooqoj9JodaB+ykD3EO8rCzp14nBzc9EHP74QG0ntdGwZ7maMEGWYhUNCMdLmm2UAIaSf6duhSbgS1yqHSa6PVnqPSYvMtNchlygHWH8uQA7aItzRGTbm+Sd4eAvgQ01nOwaDGuTtIGHoxVe1wcAHI9gZ0BFAYGJfLyxPEjQDSL0aGcSLGdf9Z6eHFZHfntoilTUU8mb6cOjsbxbZkvp0tgx1TmJSI1LQuSPGI+YMfD0WPH8Pjjj+OpXzwtybaZ9JfR0yKF0sIkaXYMJMCOY+1opCxvZa5BnikI7KhjkAAaB6NYC3F1tYY7kcXZBFx8AjUMfBH3JfyghlzZwxtxjP9eqOEFyoRU8rJvjxcqKIT1HElsYlp2j//OBHQUeiLF9plyHdjx6IwkuBcT0lKAsOoH2FeOcF84gxf9LKoC7LS2xdKMHd5OYNIkhYw1xpYQSBRte9oZiHHFZZfhrrvuxob1a09bO69X67OtQ73LPCKnYgdb0nYvZTuXsqyl7tjTHdiZbzIuc5+eDGCHAQhhrYY9e17HX/313+L9A/tlrbnoogtxzTXXCHhz9z134+CBg7LJHD58CMeOHsPk5DR27typ+XicRKoFYHBds/3SfubfJoElslY+5dEyiEJlw4q8G4NJYiAX5JDLZZ0MmnY+vxdgZ2ZGco0R8NG8NZ58x0+lQmBIc5TNlmbldwSKuBcS9OE9IyOjAvgQcLG9h88/ePCAfHfOudvkGXwWgR1rR8OZe57539xuYzxYfh2ylVauHMPnr79eGDvnbduGnJMKY+4i5pDr9tMHdrSnDNghTWTFqjV4bfdubN6yES8+9xyOHTuKFUMDIrvHPxwPAjsE+LZu2YLiwIDMD/ukbVGTF3YGZMI8N7uvAdhxBaRBvXSgU3pMG5jABt4kFzhwx7F51P5VO7NcKgu4IwEgzCVJcMUClixXT0oaTuUV6wGKzcBOu/Ot5XVmP41PTAirje8VbTj6PiS/nzGYUoanBUYx2IbADmExCfAyYIfvfcp+7QM73b7tp+i63hw0p6jS/ccuUw84YMclI+chfHJ6Gn/5X/8aDzz0kCxOot3Iwy88/N7v/C5uvvkmDA8MJBtxn7GzTEPTL7b7HjiFwI45ZSRKKEX3lQhOOs1cJDC/1wO/MnzEWHVOuL4cW/dDzSspRcBDBsGa//gf/yMeffwJAdc0squGfD7Ab/+7f4c7brtd1q0Mx0AOI31gZ2E9Xb+6N7uhD+wspt8TpcY5zgrTh+7VNbWYWi3/PX1gZ24fUzLs6MQ0Hn/yebz46j5kCqM8NgpjpxaRrciIO5WFMqeNHBbdgVFyKTrHf/0g6yIda7EcQGn/JQlmRaZBIxEbAJ3Gk6+UX62ok0dyrcx5vouQFCZNPS8jD/mmhV7z9Pd8jj0/OcA3RVM2H3JNliNpkzswJ86qmjqm6jJr9XwCwijyKEdD/fY0sBNIhDJz7NAGJrDj1cpYOVoQYOfcLWuBWkl1LNoltk1k7bR1jZfW/92KtaOAV72z2+XcSe53OZNaPyf9fEZB+5iamsTT27fjsccfx4EDhzAzMy37ZCHPvIAmH6LSfDZ30sMvEanCuqqzxFjvDJNiU5qWDgMm/GZ0c0xZ5xh+HOGcsIo7AFwXAxkfmPazyCJAjpKCHA/Px1QIPB1V8XDWw7uZgsz1qh8iQ+emk+3h2PPZdF7QGcSfZ2dnEEYxigR2yNjJDmGlF8HP5RAGnuT+oVSbFwBhBviwHOPb4Qx+4eVADpbn5mLzG2jAjs03bbvmbZI8pCLL5yEbEGxlsI5OjU0bNuLOO+/ElVde3kG4b/nX1fme0Osu0gd2Fp5rpu1oLzMI0dNM6wM7LbtvOYEdRtxyr8rm8hJo8Mgjj+Kfvv8DHDl2TACTa665GmMrVmD8xAncc++92L17tzB13nr7bZEDJ4jywgsvSEQ/90Wun1y/jNnSHBRh+XW4rubzWbnHZNDIBIhcjh3+vpgncFOVXDp0YDOvCM9ZxiRgWWRjUJKKTmPNwaP7IdVguC8QxDFGreXho0wr11cCO6ynScbxmWSaEtjZevZZTvotK8COgTV2zm7nEG9mLbFctsPuJUtn3bo1+NznPofNWzZjy8bNCAIPYyvGhMHjkz7d5acP7GhHaW6/UCRLV65eg127XpM8Ru+8tQ/vv/8+xgYLAihyzjBwYuLECQk42XrWWSILmAA7Tm5PJch0fqj9pzaLgDbC4Kkzz8XWFJvTXdP0vYCBtmmnxlXL1ro3foz5o7+VOersoXKlInJs/HDeCphpeXQSpRaVT5MAKqtTi4DTeW1vVxm+T5y301NTkm+L/UD7LZfXAB2TgpsTlGOMd5Fo1txHaWCH+Yv7wE6XL/jpcFlvDprToQX9OixVD4gUWxwhYAybJN4NUK5U8e3vfBePPfGEaDQS/WUEBamF//Nv/hauv/465KiB6oyDPrCzVKPRL2fRPXAKgR06LmRDZKSo5RSgc4P0WNLHqwrm8A/p9DRWafzSUFbqcCcBgUX3ysf3Rsme7sn69I0/+wae3v6MSK3x0MHPzMwkfvN/+je46ctfQVQN4ZGunMnIoYjj1O/xhU+N3uyGPrCz8B5X4oI7Azfd3gd2FtOfcm47Q9Oa8dh16Og4Hvv5Dry2dz8yhTGVUKgR2KnKIdaAHQM5BNQRpxD3mboE23zAjuriNwFALZg77iSrB+hmYMeBO3qSrx969bDtJDAsp4475EqeR3fwTQM77SIp06xYYxcZ+8eYQXLYhoI26bLqkb2RMEYymVxLYCebz2NmpiTAjo8KVo0VBdjZtmUt4nCmpWRFel7WHUutWDNzZdfSAE8nYEe7V8GfRmAnlczXDYI50uqmBm8iCDKL555/Hg8/8gjee+8DcfwRBCNIIvkzJedSvbzEVnG67mnGTpLbiY4FxMJ+KYvHA/DCGgKXh5BBYqtqFdwaV3F7xGs9HM1mUUQGxZBSOEBYCBBUa3h/soJ/ygNPjQ4grmVRqISYDVywTApATLN2AublccDOZ2dn8a8F2AnhF/KI6HgRhxwlUjwBdk6UgW+Fs3gCWQgHqwtgRxw28nx12iSMndhzsiwqt0unysjQMG66+SaRZDNwdbFr13Ld1wd2FtezDXbkUoIxS1nW4po2/119YKdl3ywnsBNVq7LOFwcGJdDge9/773jk0cdwYmJCQJd77rlLGDPcbyjF9vLLL+Ojjz4Shs62bedi9+49kl9HcrtSPs3t8cZskb3EBURI0vdcTqTIeGYdGR0W/8/4iXFxulMmiw5knm/5WTG6EocPH0ZYrcr1hWIRoazjNaxYsVKCBbjPkAHL7/kz18t8viDXsWw9H/sSnMdzMf/N3Coz0+ocJ/NA5aZCCRQgY4dSbJu3bkly2L7xxht6xg7DBJxpN/UN2Eqze8h60HU7I+DNxo3rceWVV2Lbtm1Yv3adxHGsXr1KQIY+sDO3d43VUf+m8aRtOXYI7KxavRY7d+3C8PAgPjp8CPve2ofRYl5yNWlumgymJiawf/8BnHXWVqxetVpy1zXbemqjNAI7JrdGW9Lmus0x7tlmv6pdrLKuaTnCZhtuLriSBnVUcl/sb99XNlulovmeEEseSc3rq0FWxiJK+32MPSTmUhO4Y9fPN5dp31PykKAu3x0COnx/+Z4Xi4WEnT8H2HE2Man+LYGd5HvXXa4Bc8e4XrN2QKqsMZOTk/HExAQOvPvW4rel03lzXHyr3ATp1RTrpQKn572dHE+n0oHaacIvX492cKidwe9I+/FeXkfi8o1Xv+RF9cAZPI8X1d7+TWdMDzSu/akcFU0tsOiYnnTAEwHi5u5ZBBDQ9E7NDzLos3reX+uB4Q2VN6O5nVxh2/011Y5mR6ga+HI0OGPmU7+iH9ceEPGqRikyx/IQgAYeXtv7Du7/6S8wUWIQgYdClhJWNVQJyAhoovlHEid7Sj6CeU544G0+WKo2uWnd1+SAS41uRhhaBGLDu20Rh66uknA4jKRsea7JcqWYNpI4Ok7JZjktdLneJClaDKs4m/gcA4LcMwX8aXEATgAt0VzX/hC2uaeBFRLRyxx3YT0PjzBMMjx8+/ockAGSR74wIO2fnJjA1PQksl6Is9YN4ZYbr8HWLetQlcjj9ihhe2BHbdT5cuzImpqSY2v+WVcsB8IZwJMgN+qsSAM5jT+zH3Ss33zrLfzgBz/CG3vfxOTUtHQrHQIKVugztB2Ncnb8xgAzm2/W/75vASsePBsLyy/oA8U4xA2lKn4lzmJDhsJtNeQQoCRjEGEwrKGUDVAOM3g1rOEfChEOxj6iXAG1aqRgpWN/8ZnGGhKZVToqqjXUohlccWwcv+uNoliMUMtl4MecA0CeWXZCX2TbxgshHpqZwE/CIRwOgCgONT8TnTUWGSx94SNKOYJEj97lbSK7SfX0NdcEAVJ7F9h/n//89bjjtluxcmxEyhQnZRjqu8jcVpavoYeIk+XcwdpVS17Fpv2zh2Ys6eK+1H2ylEDOqfMJ9NjFHeylTn6Yntrd47N7bHnb25cT2OGexPKZeJ7gwzf+7M/x7AvPJ+yDf/Wv/gWef/55XHfddQK+HD9+HK/u3IkrLr9cWDR//dd/g/HxcXE22/5vzuT03s41i+sq/6aDnX9oC3B/5x7JnB0EThgAQElxgj8Ej1gnPpcBAaXSrLBsTLrNghnJgFWJNQWABOSZmRVnPfebcrkijmmyDbiOkuVTKpfEUc17jW3E+rJ9BJi2bNkibeKzX331VXFmi/3i9gc+Y76PtTsdBMK28d8se3h4GFdceTmGBgfx+euuQz6TxcBAERecd54ECLaLx1SzoL76NDvDWxAzGqrZbi5JqW0KENWKNucZ7sfLtT63c/pbtck8ZwVGR1fg7XfeFdWNo8ePSR6oYsx8USukbwkQ0vZ65513hTG1auVKDA4UkzkvsmeezldRRSFrts2C3zzPbW6I/cqcNG6uNMug2cA0rluWY0e/NRYQyzEWTrlSlnfFctyYbdQqWKnTmqiBw2q/puvDd5OPugW5AAAgAElEQVT3Hjl6RPJu8f0TW9b3RbpOfk7d11wHA3OtzGYASyTcmPOqnlBTL3V2q9n13a6rfWCnXU/1HREte6eTQdGz46nb2dviuk4vbg9Fd7i1D+wsX9/2Sz5teqC/Jp42Q9GvSGMPtF775wd4euk/e1azbM+iyuzqnVqidrhnLbbefWBnUSPcv+l06gHDCJLTaZ3lwYMVsZaXX3sD9//0aZTjPDwvi6wAFZQT0wMuD3ppYCfN+ojEeTxXjk0cPA6YpUNaHSNNwI4BRI6pYba0OH0ECFIZB3MapR39cqB3B0OpYyKdoc7wdsCOvNeSYdkBFSlpuVan+DqwoyCSaK9LDkmVC+MnqtUU2EkBXWlgh9fmcgUUi4PiLJgYH0+AnXM2jOLmG6/Glk1rEEZadjsvSdfATsKKag/mzPesZsaOyr6l1+bGdVoBM8qkRXjn3fdw/48fxGuv7RbnH+cJHXhJQmDpNXVkGJDjaDwN452AOnyu5N4lqOPk9QiyOWAn9j3k4iquLFfw1SiL8zM+apRKI3BCRwKAAuWCskC55uOdCvBQJsKL2QCloCBznOOaBnYagEwvQkwltFoZlx4/jn8bD2G0ECPOBhRllahrSsXFUcBkEKhmQjxTKuH/jbJ436vPz1bAjmVVkHlueZvcHDa5P3WOKqjIaF2+WxdccAG+euftuPD88zTXBJ1I9p67cdL3cPFQxOLv7LwI9oGdxJ9V76yu7KP5+/bU+QQ6j3fbK3oEV3pqd4/P7rHl7btFPe6tr2FQA/ebZjnOLueQMnNjCTw4ePAQ/p+/+ivs3vO65LlZt24dbrvtFjzzzDP4yle+IoELe1/X76644gocPHAI3/72fxMAxCTYzKFra7bKo+meYcAOwRKCG2TicB2jygRBGmW0ZMVhzP1jcnISQ0PDsl8QmOHzTfbK1KcIuFCqjevi4MCAMHPI1lFA3pg4ZO2qTWCyaEPDQ3It/61ybpRmi0Sei4yezZs3yzMJxOzatUvKsxw5MhptPP3WB3YN/2ZZ/LDdbP9nPnslRkdGcNVnPotCLoeBwSLO2XqWYzXPv+L2gZ35XhXaqyQLexgcHhFWWalSEcBy587XkK2WsXLlSmFvEdCbnJjE/v37MTY2KnmORkeGGwAYlsM5xU9afjj99Aa/r7N10/ap2c2W5yYNbqR/bgfscO7bu2MBNwJUlsvC1uG8tbyWiQ3VYX4mbXBzWNonOSj1G9pT+h6Fkp9oZnomyUPE+gwMDib5rFoBOiyjD+ws546w0LK73AwWWuyZfn0f2Gk1gn1g50yf1/36d9ED/TWxi07qX3IqemD+w8USgSKpRqWftViQpG5QdmKyLGH9W7BqFjJWiwJ2xLLtM3YW0s/9a3vsgQ7eV0ZTmn8oieyTORqjVInwzAu78fDPngWyPLTliV6Ic8ULVAe/FoYyp4VBQKeJi/AzSEejdF0+m5TWN1tFwCMtaWXOa2NDqJ65Y8o4jw0jcyk3Kqf1NJvBHXTtsJ0AQQR16KASWKHOAFEAJ72QOZ10A50sR066PSnWjpVfB3aUsSNOKoIMzLRmbB2JQLZ8P8oyEjkt6v0LgyJAIV9EsTjkgJ0TmJyaQsar4IKtq3DTDZ/F+rWrVJNcFUHn/XQD7OgypE41O2zrD1rsfKyd9ENbAzvu7qR+jQwegmX8HDh4EI888hheeOFFHPnoCCphJHkVsuKMqLN2HPrX0NY0YycN7EifC2Che0TCJnPz30eIsysl3Bll8Tk/i0wmRBjHyMYZiqQRcgKCGsp+jOnZGM/VPHx/JMBHcR5xrMBOOuLcAEUFMmvwQgJEZVw4MY7frBWwLqdJjH0CO6KKUhVptyifQ74W4d1yDd/0qnjNMcs4tWRKW2sdYycN7DSDO9JVzBlEuRjPa5ADGh0dwW233IJf/sL1DYw5m/d0+mhOgMXDM4u/s/Oa1gd27F1sWqN6Ga9OYfudh+XUXNEjuNIHdhY+h7gsca/l3vTc88/hO/d9DwcOHRKw5pprrsF5523Dzp078dW77sKRIx/hqSefwiWXXCK5SX7+s5/h4Yd/KnuhrZO2z9v6nQbJ7TqCGwRPuK+LFBqTwpdFXFOYAVzsZmdLshYPDg4JU6dSrgjTgmshARYyX+mkZ915r7Al83nJycfv84W87HAEfUTW0smXS/5U7sMDRQF0rE4EiGZmZvDhhx9ibGwMGzZsSPbMN998U/YEMoLMcd8NsGNAFq/ls3gvWSNs/2c/e6VIsl104YUYKBQxMjKEDevWS04Us6NavYR9YGeepcnzFVwMAmRFii/Eh0c+wvDYGLY/vR1+aUaAHYI6HGvKC9ImoY25ccMGrF61Un6f2Eoup64yduo5cNJgToNZadJsFpTh7NgkgCilPDFXfi3dpkbGjtkCCbPF8wQk5HxiOdlcXeo3AVlSMHA3a6K2qS4BR3uBuaz4PkxMjCMMIwwUi8J243tExg5tOKOWzQF31NhsAD9PHmPnnR6k2CxS7NRsf8v31OV2YnayEJeLx9djj51SYKdDn/VisPfWLV0AO50MzDNyvPtSbL3Nm3nuPl3Xhk5r4ula72UZpH6hp1MPtDfaFrhOLWifWWDZzZ22nHmrOjxrDii1oHY3FW7axurnTD4mfcdfnLr9+XSaqf26LHcPdMrvU5cYMyktla2gc+X4xCye2P4Kdry0G0GeEbIZek+UveAF6hhukmJriFaU6EYFb7gmmZNHtOaZJ6daTYCb5u+bk7s6H7YwdUSb3DnErf+aHf526Ga5ytgxdo+6/u1gba8n+0HqyT8Eqlw+FZGGsANxC7u1DuxohDRBJE0VoyULW8cBO+aYoZOBklyeA3aYW4ZsnYHBYcE+qF1OKbYgLuPSCzbhi9ddidUrhnXNcLIi882bjsCOW5NayrGlv2u6rvl5bYGdZN1rZPCwcQT+jh4/jqee2o6nnvoFDuw/gNlyWWR0clnmjiEgJgKBjQSpFHMrDaroz5oUW36WEFNOXzfnyPohbBOHGA1ncVOUxU1eDmOZEGUvQiHMCKsm9MmyihBmImRnY7xTCfA3KwPsDQNEErVqDo4WDDQvQqaWhY8qtk6fwP9QzeDcbIC8SJJk4TO3Dkp0t6CSy2OsUsNM1cd/8iaxHUAYa1LxboAda69F47Krk3yKLgep9c/nr/0l/Modt2HFyhUyfCa/Zu+oRfoudg3qZOIuttymbXNOMX0ptsX1bDfOvMWVvMx39YGdlh28nFJs3F6FmeB5+OGPfoQf/OhHmJiakj37rrvuwuQkWaVTuOP2O7B37148s2MHvvzlLwu78Z/++Z/x1r63pc62D5sdkA6EsJ9NloqMFUqgFXJ5sT8MXLEACQODmM9DZNNKJWH10KFs8laa7F4BE4JBXCfLdHb7vjjotR7MeebqFusezWfw+5KTs2I9xE6JYzBFBxk7BFzWrFkj17L8AwcOSDnsk7QTu93bYPuIlW2soNWrVwtwdNlll2Djxo3YunkzhgYGsWrVSqwYGxOHuQS0zPPpAzutO0bG30nxkRFL4HDvm29KrqQnnvg54ukJGVdhmwQZzM7OYGJyEsePHRNm2rq1a4RNTBAwmbsmxeZkey2foOxbKekyNaPrOXfElmxgy6aOh006e3NBnkZ7yOxl2dfJWGNgR6SyiZzjfEfSLKH0e2f3tJunSZvM7nGAFue62qfTwpjjO6b2bCA/CwjmAK85wI4FSaXs6FbADgLmLU5Hudg5mna7Six3+0mk2Pa/s6/bez4513VyYvbSEyfTmdNLPVvceyqBnU7PXuKmLqC4zsCOUoTnWYhTGt8LeOhJubR9n/fo1DwpLTjDHnI6rw2d1sTTue5n2DToV3dhPdAR2BELtMsyO83zhmJ6ZNS0fVaPZTc3t+lZCeji+uX03V+7HLf+Zf0e4GveXrnLHTwd28HlSBG2TS3GB4eO4sHHn8PbHxxBJjckYEoQRyJTVnVSLaKf7pg4ackHOTx69Rw3suSkoxYB0Y037z2fmZaaMjDF1rLEGe2AEgI8dm/D852EGsESqUPaIe9AAAF2mpbANLAja6PJXRFkSJgsOqWkTNcei5zk7yVxrgN2xDFG51RE+YpQcShZVBSIYFQxZT3YR5mAzqlBDAqw4+HE8aOYmpkSYOfqS8/FjddchpHhPPVEOq7b7YEdXfiF9JNm63Rg6rRiYs4P7LhntGDtUOuec2RmZhYvvvQKHn30Ubz99juSZ4f9kU85I5J2GKMs1d/N841NCQTYcY6T1Jhz/iuwQ/ClgmtCD1+NszgrE6HqR8iHWcTwMRvEEBGzIMJQtYZjFR/fGwywPfYxSameJmDH5rPWpYYAOZFbWz17HHeXgCuzWQxTOijIwfOZ02cG8PIoZXJYVWY4vI+/xgQe8DxMxkFHYCd5f/i8FDvNHISZDIFWnZfsS/7+/HO34c7bb8OnPvWphNHD+pp8kEzmbu2AFqvpAvwrC16L+4wd7bKGfliQLTa3y/vAzoKnYcd8iKfSTlxOYAexshGmZ2bw377z3/D4z36O2VJJHOD33nsvXnnlJZElo/Tas889h8OHDuHGG2/EntdfxwM//jGmp2fr+cJS+3Cyj1suMecwpkOYjBVKnOUyWZW/RIwgIPAOcVpz/lr+DjIruMbl8zkxA2Q/FXYGmTnqX6Jzm3sDmQUMHOD1lYoGkyRMnajmgHGyfCJUmbvPY863orA7jFVz4sQJAV7Wr18vvyOow9+xPiY31+3sMqc8HfCSfD6XE8CIbKBt287GOeecg3Vr12JkcAjrN6zDYKGoknB9YGdOF3fKsUNAhsCOjH0YYc2atXjplZew9eyzsX37DpSOH5G8TRxbjqWwXmZLOHz4kOR7WrdmtUjkGWAhMr5KPJHVuW6fmt1TX7FlrqeAHd6UgB0p5k+redMJ2OE9VhdhgDlJQwI7ZNWILeVy3ZhdzmdbfdvtBYl96K6Xa+NY3kH2Dxl67CMCObk8AaRAgMe8ATuJJG+qvan8l+lnz2knbRulvDtL1dnczUDPPC9bc7v6wE67ValHg6LtgncGO0A7bepp9LbbRb/b6zo9u9tylv66PrCz9H36CS3xdF4bOq2Jp3PdP6HT6ZPS7M4H+AWAJJ3m+ZxOXUDZzffO+6weypxv0Fs8Kw3unL776ydlFvfbuRQ94HdinqW+10On4iU8LL7+1gf4xwefxlSphky2CNRCZPm9BwF25ITrol2bQRvL3mFsHcvBQlDDPoz+k0/qwMsDagNbxzTKHRDB8jTHDlk7Lqmq5B9RZzbBEpNcY9ECUrnDtRxY3fdzlh5j7BiQ0JRjR6tZl/liyarP7xztSnJSBpPH6EovYetojhZrt2OWyH1aP0pZDA4MYXBoRCCn48ePYmZ2RoCd66+6CDdc/WkUC8zVQqZTwh9qOT06Azt1qbW0HFtykE6DPOqrqB+wm9mHoiSXbpdVqZGpk9RYxpaSYRH2vrEPDz74EPbufQMnxsel8+ik0yjTuUmJzQGQjgLVuVRn7MjccbVNxtwBm/LvWoQLohrurgX4jF9D7Ifw4qz0+SzBkNhHDhFyfoRS6Amo80AAvJ3JImrB2HFTlxggMnFBQM+ByjHcMRviC0EBKzM5lHNZeW88j8BOASVkMRrFArg+Gs/gO/BwUBKVK2NHGHQOFPW8gAJxycdAROlzB5IR0GFkvTg8BVxURyUdgStGR3HLTV/G5z//eXEe0gEpZVB+iBKKbnwXu870gZ25PbfUfdIHdjpL13ay1Trbw23egB7ZQot9t7q572QAO+9/8AH+7tvfwqs7d2GmVBLQ4Qtf+AJeeOE5XHvtteLM3b59u7BKCCA//vjj2PHss6hW3PriGpJmDCRrcyqCn45zOtIJqHC/1BwiLlG9ATxObo3gjEqsFcROoTOb93HNM2kzyq9RNo4fMi64RvI7WxvVjmAdydTJJABOrlBIACnez3WT5ZK1Qwf/eeedJ87tV199VXL9WH4ec553mmvmXNe8gspmpoOcrBHmRVu1agUuvPBCrF65CsODg9i6dQuyQaBgfB/YmfNadAJ2CBIQkGC/V6MaNmzYiGeffw7rN27A3r1v4sh772BgcABkTHHOiYRfpSy5eLj2rl1DJtWoMlN8y5voDM8kR52u0mY/GxxvtnS60mn7RXIAzvdxwFH967lSbAQnWRPu5TavhMlWLov8oEoaa8BLWjZO7Is2qklpYMeAKdoVlDNk2R9+eFhsuKEhzamjAGshYexIu1KBQ+k2Nz+7D+x0s9Iv1zULdu4soCJnsAO0k0HRB3ZazIMkqV/rOdIqOnABs2lZL+0zdpa1e1uektpJFp3SudJpTTyD17WTPMr9xy1xD8wx2prD051HJxVUPX8Nupjnc6N+U6JjC4kInvMsZzCL1dxcxfYOzo5dKk7YuXQGq3mvMjUdn9+/oN8DJ6EHgjZnRzlkNTErjK1Dh8Mre97GfT/8OfxMEZlsAV4tQsaLUQlD1ALmJhFKjq4mJl2WahNzwqQZN8qoqAMtIqnmcr0I4OISxCfyZ03RjjxkWo6dGiNrJWmyATq+RC2yHHH2p6QtzJEkIEUSOVjPCpuOYpT2O6HEZIVxh2C5l+wNiSbWssgM8hkt7NqtjnlKsik4Zg6cOHZsEgNOxDmvTwoyWQF2hoZHhRV1/NgRzJZnBdj54rWX4/qrLkY2iOEFjKImuDO/+3ihwE4a0GlmLabtq2Zbay5jpzE3j46rTQYn75dEcvp47/39uP/++7F79+s4evQYwqgqyaKNjZJ+NeqOAd0IbJxtPimo6OZgC2BHQDhhmHlYV6vizqiGLyJGzq+hynw7cRVVOkniAgbDGqJCJEDOhxPA3xciPE1t/pbOELZRZ0xQyyEgqFI5gltmK7glGMTabB7ThSw8RtB6s0CQRyXKoeh5iLwQb0cR/oyJx9087wbYSUf8sq8sH5X9XvM3KDMq4/v48hdvxE033YSh4WEF4VykfCLBuJD9uWm9WmoQo2HM26yNfSm2xW0cnZzOiyv1JNzVI7jSU7t7fPZy9s5yAztcS156+WXc97378P7+A5iamcHVV1+Nc889F6+/vhs33XyzMBueffZZXHH5FRgdG8OPfvhDvPXWWyiVKk5WsymnRooFYM5oPoeOaDIn6EDn3m7MHAv+IMDCj+TcIXOHDEUXSEGHOxk70h/ynQI11WrFOZ4D2YeNHcNyNC8O2YuZBGDhmhlkMwKA2zWsD+ty/PhxkYm7+OKL5d4dO3a4HD4qN5sGruYbc9bJGJYsg3Xiv1ku286+zWYDeQaBnaGBAZxzzlm6oyUgQuvS+1Js8/W6ZM9zLGsPGzdtwrPPP4+RsVEcPzGOd3btRDaXxdq1awXY4RiVyxWMT4xjcnIC69eskRw8lPuzvdYYLGI/u8eqQq4GXMxl8zRusnUbdCGrw1xpWr4DLIv5odRugrChZ2amUSgUE2AnLSOXPLENsJNck2Icca7y3WPAEe012mBmU4gkW7EoACrl7EQy0dl6DaCOs71NUlGtuYT+pI9dPsZOpxw7y2nOLGSgl/jaTpF9CxG2W0jVmqT09NZ6ZU6p87ZTO1rWvX5Tk2xip9Iav+84Ho39tLDCO1zd6tldHwBSTr0Wj7EIyvmX4d7kAdq2rJtXt10724z3HIB9SQfkY1xYx3ne7oJ5HMjdjPMSdGnbPBmd1oZkV1uCiixlET29+11UpLn8rteVLsruX6K7Z3MftwAwrKs67q+LAnYaSm8clfR4N9WzGUxpt5OkaeWLGfZ60snF3J26Zznn83KWPV+zu3nmcq8RPQ7JYm4X/+w8H/lqKdapefp2OZ/dlrFje5Qj3wgDwsmJVaoRdry0Bz94+Dlki0MiF+aRjRJHKFcq8LJZ+JIVXjkkCnooOCOdRekG07J3eWE0d4qyWkS/X9AR7Vx1ztfvN9s57ZTjz6alL1JsTiffpKfs2enDooIz9UOxkh20jlp2+sBcX4EEDErykujvBbxykhdWdTvsp6eO5fQhAEQgSnPrODaRc2xpHfQZmUwWA8LYGUYcRyLFVirPMiMLbr7xKlxzxYUQ7oagF+0B7Z6BnZQhm7ZpuwF2msGcNLCTODvYE0GAw4c/woMPPYRXXn4FHx05Ksmsc7msOCP040D9pshPG3MbRxtLZU450Mf2QEUABGgjsIM4wFitgpvCCm6LgcEMUPFzyMehy6OTx0AFKA/UEAcxqsdiPJKt4HvDRcS1AGXOnYjCbTGV1OBTUY15khAjG/kIyNKKxnHj5DTuDopYn82hxDwPYQV5rwpkcojCDLKBj4oXYroG/EUUYTvo5PNRkyw9lHWLUUWMjJ8VBk6ym7p5m3aW0KlCR2bdWaTzWZ1PNXzu6s/ijttvFwkhOjEdh03zTOnbuJjlssc7Oz+y05qYtr2XYmnuXKPurlh8b7Yuv7kfesnN1xPA0V3zF3dVxzNgK6O2/qhO7ep0TutU6fZAem/vUKdnN3zfwV5uvlbXjiYFlU72vCuEDFNG5f/0sUfxwx/8AEdPjAsD5pZbb5W15fiJY/jiL38Rb7zxBnbufBXXXXcdZmZn8fBPfoKDBw+J5JkFXdRZu/UaWtCzBV2QsUNwgwAPmQhclsio0XVNHe78ZbUayjWUXCuVyiI5VRwoyvP4OwJAzJnDvDoqFZWXn3m3yGkxyXy5IuCNyrMFAgDxUywOiIwVpVN5LZ/J/YggzNGjRwWA2bZtm/z+pZdeknsM1DHAptNctHMLQSbLLUSmEnO/XH/99cjmMjj33G1YtWKl/Nm8aQMCz0/y+NQzFdiq52an2WHJ+DXOy2QrbDHhuMa0neNS1PwvKb9pFz8kduOCJnrjxR3XvDbrh9iZkutRGdZr163Da6/vQZDNIopi7Hx+h8iIrV61CrlsTupZKpcwPTMtY75qxQqsXrMaw0PDidyfdoflbeS/jKFs9quaafMeu1MM9bbdYn3uTL50M5knStjJDowShpvvCyttemoK2VxO2mVybGovqf1tbPNuhkSYxFEkrCeWPTkxAcogsvzBgYFEXtneNWMRmQ3ezNaRpqTnUrPjlBWVvJYGkunMMRu+0zxqfv8SKbYD77YBdrpcFLvpsNPqmtOpXU116eh4Oq06cgkrcyrH5OM6Bn0WxRJO0KUpyhK6ttr59fDZ+ag0Z404le/O0nTLqStlmd/9xo23n5dq2Qe61zVvCd+lj9172oJh1FMwR9NkaI7IXE4GsD26q2cu8xqx7O9Eiwe0A0DEpdDpRNFFpefr25Px7JbVI2GNciCUoIiBXIb/jhDVPBwdL+GhJ3bgtb2HxHGs8lia0Dg5sJKBkzBuFPRIf6JaOMe5kzh0JMrVnPhOjq1FJZuBHWHB1CKVrHJyVOJASjN0XDkGOMk/03UTk0KT2pp1kYBB7jteQWeAHOAdzGCsJLlbvecuqa5LNM1sLZaPRdg6KrXCpyhwpcye2LlBfD8reXNUim0Q+XwR1bCKycnjqFRmUAyq+OrNn8flF20TJ3019kEcQVkirT+9AjvJGtM03+dj8zSuSY0snTnADrtM8uFkcPz4CTy9fTue+sUvcPjwh5icnBLHSY6Js11/iVOA+XFaSHvokJqGO4Q5lfzbsbbMaejHIaEYIM5jNIpwVWUWv+L5GCt4yNUyYLrtCBH8mhNyYx9nM5iNIhyfnMD/vnoQiAr4yPeRm4kQIEIpGyNbBabzAfLZAPmojHxcxLQf4NJjH+LXvAhbMlnkc4OoRvMn1/5JFOI+zGIyLEj9JjMVFBBhMg4xEAwiisoNA+1D22nyheY8NXDTADGJDg98cUrd9dVfwRWXXS59lM34oFSKAJQdosA7LWmdLfNOJdS/b5huS2hzdF+DpbmyU5+03UaWud2dnM5L0wOLKKVTuzs5nlNr9oKf3unZHQrspNqy4Pq0uWFBz0qUURYH7NAVT6Dmu9+9D0899RQmpqYFNPmX//Jf4rnnnpP8Oueff75Ikh06dEh+Jsjzzjvv4PDhw3Okn5qbxTXMIveFKRMEAuwQUGGOHX4IyBCY4Xel0qywb8RRz/Va5LWYn45GC/9Ne0L3hChWJgz/CCvYsQcy2aywgdTnwOdTDk3BG9o3us8wn5rKWdqHTAVKsfH5zIVD2bd9+/bJswh2mRxVmonAd832Rmtreq8ksGQ5fJhbh8DOFVdeiS1bNmFsdBTDg0O46MJPoZjX/iC45GXmWT0MtYnrbJEEqnEgv1ohLkClSahAgJ05NkX9Wfp6tQd22trH7ItuGCKt7L8Oz+70frHdtNuiqgIhhYEiJqdncGJiAgNDg3j6qScFABkbHMTYyIjsi+XyLCanpzFBiVjPw7p160QqzwBHXi+2sMjuGliSlqXVWnU6r7X6vm6Hsnw3XulGOiCEe3jD954n85C/n56eFiAml80KACMfxxZje4w5Nl/f1bEWfSc49/g3gZ0jH30k4KcAOdmsPJPMIdptKltI+2RunyTvgnbM/MPmbBJhY/O99NTeSdjMngaSzffpAzvpnulxc+v0ci3o+4+h02BB7beLT+WYfFzHoFcn56IGsn9Tux7oAzun2fxY5ne/D+yc5PHudc1bwn2oD+wsbOy7AlkWVmTHq7t65jKvER0ruQwXnAxw5bQDdpjfhcwaCaDwkPHo8GWiYuC9g8fww588iQMfzarjQ5LGEtjRyFl1ojtneopdkT6s1gjsuASuFrWrWt+OJdPsDTCpLje+zYc0A5ZEm96hS5pXpwnYSSIdnePfDtkJDagecZkwFkyiLXFA8DBJSbVGYEfBBpcLhQ4Ll8he7RgnteIieckqMsaFgExOLsPaz/5jvxPoGBwcksNxNaxgamoc1coMhvIx7rzpOlx64VkC7BBSYO8tJ7AzX04dOY/Xw4WTnxvX9DbAjjvQyxD4AWZnSnj+xRfw2GOPSYT3+IlxibSmnEezY0DzFqmzIO0sSwM7JjeSluMzYMeLOcNrCOICcrUqLgpncHM92zEAACAASURBVHfNx1nZADmRyGPEsfauSLbRQZgJUI2BiZkp/FW+iF1FD1N+HkOVANVaWZyCqHmYCmIMZDLIxlV4yAn4tm3yKL5WreKyTAFZSgs5p1lz9Crb83IEfKs2ibdqWfhxEdW4jMCLMOXXUKjlEfoEpeofzwE7WhaDkX0BcEyOqIGJ43kSzf7lL30JX7zxRgwPkXkXoFopS44fedl7AKw7gRgLWab7wI6Sp7oJZFtIvza4eRbpXF3s87q+r1O7+8COdOXJBHZiz8f+Awfxd3/3dwLelCtVbNq8GTfccANefPFFXHLJJRgeHsYTTzwhDBoCKO+99544jQn0dOPU5j3mZKZTeMWKFVJWtVIRwMaAGa61Av74mmeGQAsBIGXJ6CxToJpBHzVhvQiLxJVPxzPXSZFYizUIgB8N3NA/tjZn85qLzJg4CiqVhL3B39HBv2nTJrz55ptSD8uTw+vMXknbLUkgS1pW1tkHfA7vowwYwZ2zzjkbW7dsxrq1awXYueC885HLBkCkUnURAxQcUGMMJmNkebQMyHIik8MFkUjbHBAmttsnGNiphcoa8sluDTJ49/33sGbdOjz9iydRLZWxcnQEK0bGRL5UbLCZaQFI+IdjzjEaKBaFPUWbVsJzXN/aOtc857t5BxrmitlIZv+2WEAN+ElY7ymchHYky5udnRHZQYIu2SzzFor1mQQWOUNq3uU5AZfcOySygQR2Zmfx0ZEj8l4VigUpm0AO31UCsAR6VB5uiYAdAWe1vD6w0/Vumrqw08a6mDIXe8/H0GmwqK44lWPycR2DXp2cixrI/k3teqAP7Jxm82OZ3/0+sHOSx7vXNW8J96E+sLOwse8KZFlYkR2v7uqZy7xGdKzkMlzwSQV2KM5EBzZBB9SqyHg+KpGHnXvfw/cfeBylMJuwITRK0UmvOUeLak7UB8QcJOqIUocMPzwYCvDBQ58DWFIqU+kCHKtlbpSoOCccC0YiMV3OG3HmW5kpqQdj7LRyqKuDxFwdjv2RnleWC8ABNvpVWj9d8wdJv2lj5S8eRFWJTmXjjNmTrgO7QIEuinrVpdgYXVmhDMj0BMKwhBXDGdz+pWtw8bZNko+HIl3C+VlGxo45+psZOq71CRDQOv9Oe2BHx0tBRHbX7j17RI7t3XffxfHj4yLHVsgXhMGktDDLLdAY/do8nubIsr+FveWkUNTeiBDUasjFeUReFZvCadwV+visn0URHiK/Bv6X8TRvFGcFnTeh72G2XMaT5Ry+vbqMGa+IsaiAqeosstUQtUyA2biGAYItGXKCfASRh1XlCdw2XcKXggFki1mq8OnsaSHBciTK4lvRCfxcvCmD8MtlxEGE2YyHTDlAmK01sAUF2EkBlWwrgR06dVSORZ04ChHoXLn8sktx91fvwqaNGxH4njhO9Z3xW0Rqd7+49oGduX3VqU/6jJ0W86uTjdkHdlJbTKcZ5vq3R8ZOFHt48eWXcN999+Hdd95FJYxwzTXXCHuB6zWBHX5+9KMficzjhx9+iCNHjghQQXZLNx9juHBdJAOAjB0CPJJ8PY7FMU3pNV5HIIeSaXSm5/M5kV7jh9dwrdN8NYE4lpmvzQAj7iVMLk+7RXLqMJjC5XZnWQSNFNhxDB+XF5Dlsl78bmZmBuPj49I25ls566yzhJlEAIv1IkBjrJzmJPXNwI4BSWwT76O8G8sk4+nCiz6FtWtWY8WKMWxav1FkwPLZDOJIGUQEkuo5BZVdqhJVtKt03ad8ne41Kee6YyMx56F89wlj7LjIDekvygOvWrNWgkq2nn02XnnpRXx46BDWrlyJsZFRAXZqcYiJqSlUK1UcP34Mg0NDMu/JpMo6hljK5Eum+kKBnfo7ooFO6aAVzalkVqf90LR7GKNHgq5oe+qYE4jkH9oDAoC6wKxW+Qs7vad8P9gPZOkQ2CHAyWeRtcayGSjCd0WAnRzBVscoTqqsdV4YY0dNGI/5Kxk85mxGZSj1GTudxiw9r5Y1UqRtRbrZp3qIKuq+E06zKzsZO8tZ3Y+h40Yto/YRUZ9Y2b/lnEsdyu4DO6ew81s9epnf/T6wc5LHu9f9dQn3oT6ws7Cx7wpkWViRHa/u6pnLvEZ0rOQyXPBJBXYokUHsgkmDowrZAj5KVQ/bX9qDHz/yFPzMoDqMm5Iei4MhyKhUltMblwOcO2DK9cxtoj5mBTnIEHJl8VrBetxNrfJp2V7RyAJSeTOBZOjUduCOHRHMcaJiK46x43L3NIIRLqGuAxAajhiOlSPHyHSUe+ogLTJWotuuTbCoX5NwkYhhAW8EQUqks5RlQaCLh3mVmKAza3BwWHLtzMxMYXZmArVaGetWDeKWG6/G+VvXiQunxkPuSQJ2dFgaGR1z5NhSkhp1TXR7OZtAnhQYYWDWe++/jwceehC7X9sjyamnp2ekL+ggsP5UbfxGgCcNHqaZK5JjR+ZX3aklkbVxhKwAOznM+iHGomncWvVwU1zAqFdD1Y8EPBFgh1I+lCpjVG6QQTUK8d4JH//HuikcRxFj8SBOhCUMlkPUilmUaxEKVaCWD1D1YhSqMQq1Mq6bmMXdfhEjBQVezLmRrru+Azn8Q3Uc/5AJMeMNojAbohKECHNZYCZGlKUXsr7gebECo1KOFipOP/uj7XdzkpBWHGHj+vX41Xu/hks+/WknycK2BqCjrxeGSDemRbdLdZ+x0/l82m1fznddMwOy1/KW7P5ONmYf2HF7jOw03XV7j8AOgZwHH/oJHnroQRw6dFjyXtx6620C2pANsGXLFnEe79ixQ0CZgwcPyppNx6/ZCu3mYXpv5/UEOIaGhmT9pvOcz7C8NVzbmA9nampafkeWQP1+y9unDl+u42S2kE0gznHnIKcDWqTPKL3mZ2S9JOBDh7WtnQz0qFK6zeXj0fW5JnJrbDdZMwRh6ORnnpE9e/Yk7Jg0I3k+xo71i0lb8TqCWWQ+nXvuubjsisvxy1+4QQAcyq8V8wWsHBtBpaSAzhw2rb0XjsXD72lfSb0TGS8Fp9Jr/ScN2BFbUMA8X/bzrWefgyd+/nNs2rIZB/a/jzde34vVY6NYMTomYRO0FyYmJ8WunZyclPlB1o7l4Un28qa3cS6wU7eF0u9CYqu6X7Zi7ZhN2VBCyt5SBr2aBjavjBFO0HN2ZkZ+r1Jpyn5rlMbt5FTXd4fzmuVxzvI9OHbsmACkzEfFd5LsN0ocEmzlOyfzL20Xup+7BnbM5nY5gQjuyL2SZ0tmdtv1r3mP6+fY6XbD6G5b6f6qOZt2P++C7uLLS8tu/3Y0PvtjA3j0gZ15hr2TsdhpE+j+dW++sg/sLL7vluXOZXba9oGdZRm15St0CfehPrCzsGHqCmRZWJEdr+7qmcu8RnSs5DJc8IkEdgS5oFNbHcMEdsioOTFdxSNPvohnXnwNQVCYA+yYJj6j8+hOMckTzSVDyRSNfuUB2Q6gxl6xJK9i4jaf0VJSbGKRpIAUG3KVYXNMG+fgtvw60hwCJvyPiInT3Geb9HypQIUchl3SWQEQ9KSezKr5rB2rk7SN0b6pBljUrAA7DogQ8CcFDBkIIV/L/cpeocOIwA7BhMnJcZSmJwAvxNYNK3HTDVfirA0rNTbXYz4Bh5TNZ8mlpOSszc2S5rYOz/d33ZngeiINLNQpPU3ATz3fjd7fgr0j64Ygf8hmsjh2/Dgeffwx7HhmB44cOaZ5DIJAoj/Zb8wbw9wJNod0mOoRoGmQRB0XCuyY9Ii1g8wxMnYyCFDyaxgIZ3FtNcbdtQI2+jWEPvMwAAGBHZeXQeT9XE6HY8ci/OmqabwdFJD3hzEZVTFYiYCsh9k4QiGMEWWyqPgximGEIK7h/MkyvuYFOC8bi2OlGYyyumWRwc+rM/iWX8H7QQGFClDyQyCTQ1SKEQcagZ18RDquDurw95xz4sARgMcSD6tzj3OUSY7vvP123HD9DcgEniYRd47fPrCztJtJTyepJbS1WrWqD+y06JUe+3xB8mg9TrUFPatHYIc5db5733145pkd4sxdtXoNbr7lFgEzCOSQpUMwh2wWsnXef/99ASk++OADlwtnfgessVusO7jmEtxgnhkBc8jKjSJxGEuOHGjwQ6VSFpOAAA33TK7zYajSY2K/MMl7GCKTJytH30TJO+KYxlJmkEEtUoaPrpm+sIJ4jcqdMTdelJTHnwlgEchhuwk+Mc8O6/vKK6/I702GLR38YntVGuSynwncsFyuwwSKyH7g38OjI/jDr/+BtJ1J6ocGBrFx3VpEVc1pwrwpNgca5wLBG5Uas/Zavxk49kkFdgj0CTMsZhCQL4ydLWedjV88sx0jo6PCkH7lpZcwXCxg9YpVjrETYWJqUsaIACMZKyOjI1izeg0Gi0WV/nUAWisQr/k1T2zPxMxUG8bunQNGJPZo825St6mEbZtiz4t0oAuq4jyhhJyx3vge1ZlktDjJnE4Hv7RaF9V2qAM7FczOlnCcwE4QYGCgKO+SgK65rObYoV2RCtxqttfUKmy0tVsuicZWot0uMssEi5Td3gd2FrKJ9Li5LeRRc67tAzutu+80GpM+sNPTDD8Dbu7pONJT+/rATk/dt/Q3L7PTtg/sLP2QLWuJS7gP9YGdhY1UVyDLworseHVXz1zmNaJjJZfhgk8qsEOHAB3t4jwPmSckwP4Px/FPDz6J9w8dV4kSJ5+mazclTehIVpkE0b6OmIRYo/95rUXAMseOSUMZ+GM5ceSIFjnwZZ5EH8baaGDsCFOmEdjR71XOQuTVGKHKg65zgDezJHi8pGSLgUB64EyxU6SdeohOPzsBdqinX1M9/2Q/c8lpxYnvDu0WLWzT1Q61IvYl7xDzufgo5IuSY4cPHD9xDKVZAhzAeWevw5euuwKb1wzLIZ2MnbaJZxsYRnXZuMUCO0m/JCdybUkD8ykpvD2wI/PLOdhE597zUa5UJBH3I4/8VKLCT5w4kTjYxCkhjj3K3DB/gOnH2HPq8nsG1NHRl0jVuPHUKVuDz0TZ0t/AQFjFBdUqvoYCLiCo49MJqY6fusPEEy1+zutjM1X8faGCp3MZlP1hRIyEDUP4UYgZv4aisF8yiIIaslEVmSiD0XIZd0YV3OB76vBoIcPGvgz8Gt6rePgWKniOuXJiHyUvRCbOohTSAaOSQ/JRVKzBOcK2C7DD6FnnaDEAMYz4ntSQCXx8/trrcPttt2HF2KiAZ/I+No3rQpfVTqeGhZTXZ+wsfzBnH9hpMSN7tG8XBLYs5IVoVVXdgLorpUdg5933P8Dffutb2LN7NyanpnDpZVfg8ssvx65du4RdQ8aO/Uywh+APAQoyL01ibb6KpsEO2+PHxsYENOF3YaWa2BCS3yMKHePAQxRGkhBenfVOrtM9yLaiai3U4BJhSnqJvSABIAymoNFiQRcuGMD2eZMrI0BCAIYsBf5NwIjAFZ39mzdvxsjICPbt2yftZR1lZU4FiyR7vknEuoALtpfXszz2F5kg/Ju/W7NuLe69+y6sXLVKJHHXr1uH1SvGpP4EsGgrJFuBq78xhSixmU3l+Wnc85VV/UnMsSPADgEQ/sBh94AVq1bjjbf2CVA2UMzj+Wefk8CPdWvWIp/NCr1nplSSsedcmZqekjm/ds0ajAyTWa32S1ouTbbSZkMr9QKkA1IaNnS3/lg8TjvgI/2dxg6pnWos4/QcJODIuSEyacx9w7nhjAi1D9oDO5bDh2VwbhLgYn/QRiMYSsaO2B0O2CEoymAd2vs95dhxdRT7WBj5Cu5Imc6GbLcG9hk76VW3x82tu51mnqv6wE7rjjmNxqQP7PQ0w8+AmzsZi33GzhkwiEtTxWV22vaBnaUZppNWyhLuQ31gZ2Gj1hXIsrAiO17d1TOXeY3oWMlluOATCexIP7pk8YrQCFiz951D+PY/PoxSlIFHp7g7BNrazYg9Ajue6NVr9Gs6QtTYA8bY4VPSUiXi2DFgR6ugYEHTR56Xlp1ywIWU5UAXc5grqKNRhgLsRBrJawfuhtLpmHeJZo2xkKxNqbltuXusHAN2eKCls0BYSKkcPCoTo4mbE8dRQ5sMbJEMQSLFxkhERuMS2GFRJ44dQaU0hWzOw6fO24wvXXsZNqwYFMCKwA4Pu+0+9f114cBOMgpNj2gYm4TE49hP3QI7wnJStlU2x2TbCrztfn0PfviDH2H//v04duw4wrCKfC4vfcgobTrA1GGmYFgdINGJ0wDeMe8TwZEkalTBJJ/gZS1EyQPyCDBUCbEuKuMeL4fL/RqyvtO4Zw6jwHcSe0xHrcm6P/RjvBhG+OcccAQFBEFW8vbkyxXM5Ejc8VGrBkCGz6kgX84hqlXwpeoE/kWcQbFQTEDCOc6foIKwUsR9URUPBREqQQblWhX5MMCUODXqjB2N0NXE3+lyjLFj750xljSZOOdoDZ+64ALcc/c9OO/cbSrrx0h4QS4Xv5h2OjUspOQ+sNMHduadLx1s0J7AlR7t256evZAXJCGwdvnW9QjsPPv8C/ju976HD97/QJy6X/jlLwqYQWYOndxbt27Fq6++KlJVe/fuleTyzLFDdgvXbJMkbdVEY+ykwW4CO9wHjfnKvZcSUJbrxpLBcw9pzGNjglT1J8We7i1c28isTeTJBAyiFGqge5EL/qBzmmuhMHUyurezHgbq8Nm8lnWkw3zbtm3SJ3Rys63sAwOodOvX+9MBJWaTiI3CoJAoEiCLTB0ylch+uuueu3Hh+ecJG6o0MytrdiGXlbWagNakAxvIbGU9WL/E7vI8ZD0PuXwO69aukzLobA8jZSNpSI7OnU+SFBtNLPkIoEe70UM2XxBGztHjx7Fm9Uo8u30HStOT2LR+AwqOCUbJNvYzbx+nDF8uL0wt5tkhUJL0ZTqX0YKBHVc1FzCl2mr1ndAYOY17dN2mTexxJx9LA8neO85J7v0M9qBMGmV+DRDpBOok9rrYawpEki3H+TZ+QnNNFYrFBHwl84z9xkAcVl/yTLpPM6DVFWNH5HM1RyDfVdpkvQM777zV3nDuFjFf4KK97Jd32A96oWT3VPdW9erB2OypLifz5o7jIavRyaxRamds8dgzYUw6zaWu+rzNWaeXPkg/O13OUg1xL3U7NbNM91tHmW51wJRNodv+adGnFqFwCpt35j260zvUa4uayz9d5q2TiZm3Ot3Uc565qhJFbQpYzj7v9v2ZZ1wTR2GL6rdyxnacHk3v6SmzOzpWtMMF8/Vrkp+jx45vtf13MweXul3z7FU6bqkZ0GlPOxl176HtbfLR27lw8aXPO1dcD6bkulo9JDmctjLLurFp2vR9zYvFgY2QrIUIJNHseOl1fP+h7fCCQfldcjZ2505JUixSDsxHok4HccgEvgAmEmGnveakFBTIaT6oSv6U1MZv+7WBLHrebQ3uyLV8iPPryI8mL0XQRdrjfNcWNeveKa7FzCmUfByTxIq03/M6ZXE0HraF7ePyBjG5rESEuohdSVTr2i91TOn8a84fq7NJuQUoFodQKA4gqlVxghHAlVlkvDI+f/UluP7qT2Ok6HIZgXIUBOLmH3Tt4wR9mecdrUt52UE7aWFKDq8l4JYU3Qzs1HMaWcdr2fo/teU4H/gLBVx4WN9/YD8eeOBBvLZ7j+jaU9qHTgheT6eeOQnTASFpiTkFdlRaxJwKCWvHxo0OvShE2Y+Q8wIMVGIMRiXc6WfxhShEUQK5Ve5DQBEDkFw9ZzIedk1V8TfFGt4Lchj2BhBnasgyijWgoy5GEFLGDah5ETKhj2xUwUWlGdxR83F+gQmMgZx0RYAK6VgABqo1YfkQ4HshjPHnfhXHMACvVkEYh6ggD3gaDV4fcZMkMR+Q9i2dLQTC6GQx5444ZUImEq9hdHgEv/q1e/G5q66SNsobKk1d/D61+Dv1DZt3WerR2d7NQj3fcWyh9zZf32mba17qm69f0HgscAAWVHY3HbHYa1rUu6FuTd93PMd13APbXLDQubbQui22jxpf+tQa0OWgdwPsuIh/AyG4r1uQxg8f+DEeePAhHDt2VNaT2++4AwcOHJT1mLJUmSArsmtvvPGGABsEO958801ht/Bj8mTzNT+9nnPNImjE9UvuJZDvmALM48H1nHJpCuiQjRvL3sAVRJg7krdOpam41qlEmzI9hVns5DXrMmYOxAkYCJBpYAQZCMJyuRfRmU3HtrGQWS5BE/YTWUoEewjw8Dqtk37EHnJyVyZDy3vtw/LJACKww/YTFPv3/9u/x4b166QfPvrwQ2XylMvSv+VSGZMzs5gtzWJmelqAJQIPic3DQAnEGBocwKWfvhhXX3U1BgcHZG+Sa4Ql7GwiI7+6yogs55yBalyZ5jAhUl+LmdZmH2Eex8V+zIaadx41vydNQUJst0jnkr0qY5IRObbhsVG8umsXtp61Bbte3Yn977yLLRs3idQa50ypXEJJmFpVmdP8QwbV6MiojIvaMZx39Y5oFbhY3+T0uvrlCjTNkQB2xRn7fL5dMmX6NuS0MjuoNFuSOcIPAVPOMc27RKBTgU2zzaxelidRwEey8F3wUrVaQbmsjB2THmSZ9k5kMwSP8sKkM1ukbk/ayNUDjdrPBZsremaQPvYJ7tBmEkHitnNtzjydnJyM+aLsf2ffYufgaX3fyYwsOK074nSp3EINitOl3qdzPXpkf3WSBeslus1yJi1P1PqZm5eqI7DTy3zrv2O99N4n614X8d0SYEzL9LTplZZ7rAOMNIp2ns9yMiB6fQfqdlYL07+3iN9Tmkeux9ndpAKRKk2dpqeNE6XHdjbc3u3+upzzeSnbc5LKSqlIzX2HEnmBxVWmOfqyuRQ5sLdZephfJBPn4YUctBCT5Vk8/LNn8eyL7yL2CvAoVSXRcw7Iszwmrt6UsxB2DPXdsxkXGagMHXHhk0XhGBTmNLE68mCbZsPUgR97h0xuQkEAY2fwfluW7CDncIMkWla0913DW4HqQSKPpVG9Kh/jomzdnemI4rSDgYdM9gel2JiAmfebc0kZIy7hqzh4NDJYes+BEDHVv4KaJLb3/SwGB8aQyxdQDWdxfPyE5DoKatO44yu/hM9d+SlhlEhb4gA1ASE6ADstgwgabcTm/Do6Terreavv03Mr+b7hWc0sofRhXttguRDMAXHi+Ak88cQTeOrpZzAxNYWJiUl5DJ1k5pCj46C5xQ1srETmTOVwBHgkwJaK2kYYIvSq8n2h6iNbK+Er8HFrJcQo+9TXPDi2T6fnDGVxXpws4S+GIryTLWAsLiKmDy+qokwwtBojF2ckujQMOD4RhsIq1pQiXFuN8Ms+UCyAkI1IqZUccMU8PTU/QOiXcTTy8J+9Gl6rFZGJq5hECUFcRC12wE7yDvuJE85AOZNHpEOQDhaLcidjh3J3Bqoxz86Xv/RFScqtrKb2TpJOK9Li3XUdiEK92iwdKj5nLnVqaNP37drdCdjROLZ6CZ2ub1u1Ze6nBXZL95d3qnen77t/klzZ7Oxrb9O0L/yk+tF66YdugJ1EvlTfRzq9uZcTqPjOf/8ennl2B6Ymp4SpcNPNN+HVV3cKW2Hd+vX44P39wt45dOgQVq9eLevJu+++276vU2NhrB2OjeWu4foloDQBCMe8TYIjGjafuazFhlFzLFrbC2wOsI106pukkwFa/Fsc32IDuJwsZGqMjyfADp35xvLhGktAhm0nsEMAyJzoBIHMbrAAA2PVWPn2XIJZLIdt5n133PH/sfeeUXJc17noV1UdJwEYZIKIjCLBCIIUs0QqB0u61lWwZFrBlkTJkuUneXnJa70ffus9e9leXnfd9956V/Z1kOxr6dIUSVMiQYkSgwITSCIwgARFgABJ5DSYmc4V3v32Obu6uqene3pmQABiNxc4HapOnTp1wj7729+334c5c+fIZ5bJIA+WSxYU/9VqhoWsbGQCRSqVxffDw/OE8bNm1Qq85bzzkPaYk4+5Dg3gNSljh/fcHvuM8x2adm60JaTcGYA37UZc18BOU92EGy05Da2tGTnwwxArVq3Ezx56EKvOPgv7Xt+D57ZsxbLFSzBncACZVFpy1FCstFwqSruNHj+O+QsWYN68eRjoHxBbV+buRLtNsDMn3yQaMCYB7NTPNQ4DY21P/orbpR49k8BpTN5LAjG0z/O5nOQtFDs0DKV/mfyQFmxS21TsJROAwz7GfuOTrcN/lQqKpZIJvPE8ZHPZOMeOyL1lswJISv5NApoTkZ0GUKv9nfGZMXjKMHdobxOApT1nmDxtzm7qh04P2OlytewdPrMWmMmiPbMr/+aePVXH0yQt0AN23viu0QN23vg2712xRQv0gJ3W3aIH7LRslx6wo1H/k4ylBufVDAHA03zCOpWBncCNkEIKjs/NZIh9hw7jR/f/Erv3FBA6WbiOlfKwN6HsCLPJIrARxPls6IBnjhnjHDHACiMbDYPFRuDpxosyKVaOSzCLhMMzydgRp5wdbOqot66F2EGTdHAbqRNGHNo4byuJEnchG9HpipScYXnIZtE6g0xOoSQTrf4+dhDayGFulLlxjkEsnmuT16sUjEqvCFuF12OUsR+Cal4EaFJeFn19cyTasVwpSBSuX6sg55bx/ndeg/WXnEdBMJMPKPKI7bTd8avTaOKQmR6w01aerSkHUd3h0wLgUcaWZTNprqVSsYiNTz6Jnz7wEA4dPoKxsVHJJ2AS8Ro2jmFImchjfTUCO5YtZPXdNZJUI6YFePN9BKhKn8mFKaT9Mt4aBHh/5GCJODQMcNgS2AGEsfPfByPsTGXR76cRpCK4jCp3QwS1AJnIg4MUainId+kowEAtwLpSBe/wA5zRl8EQ+0bAUeZJXiuHEnDsM/AxHnq4K3KxAQGYI6IIHynkEQQm6rbO2ksAO7b92S6sdzpNYIesnYw4V5gvoubb8RuGeOuV6/HBD3wQC+YPWxDPRPBO9zX9M3vATtyPp9v40ilO0wCSTvXu9HuXbdYDdhINZtvWrJlc98xqqvMr16jt1LGLHQAAIABJREFU27fj+7f/O7a//BLK5QouveQSnHvuudj+0naZI9esOQtPPL5RWCY8b/Hixdi7d68wWFQqLdnmk7W/fk/QhLJkCkhLDFwLYEdX4mSumQnrgWVRqH2uOdMUVJGk8TY/Sat68TuCKFw7COzo+i2OeOZ9S5m8awS7eL8EhJIAi1lDjByovrQMnsvjeQz/8p4HBwcF2OJv84bnitOc7+lYL5aKhmlCQKpG5qUjsm10rpPFw3NZhyNHjkjd3nrVVfjU73wCg315pFOGVc1wCmFqxME5LaTYfoOBHZNjJxCGqjC/qj4cz8PyVSvx0wd+hjNWLEdxvIBNT2zE3IEhkWbLptLC0KmFBEcK8hjJVGE/peQgn4GAGE2KMnU71D75DsDOhGlMQQu1tdvmwWm0h0xZFhGyBSvbjEBkNpezdjmllS2AY4FdrbeJg7EyyVaqMAZ2KMVWLKEgjGoPuWxObH32MUqwZckWJjArdk297zeAU8qmaisnbNjvtMcIQrH3m0CdtNg4Ak+2AyF7wE6Xq2Pv8NltgVk2Xma3cqdpaT1g57R7cD1g57R7ZL+ZFe4BO62faw/Yadkub25gpw2o08LhNIGl+ps5g0x6V6cysCNpXiJHdNfDyMGLL+/C3RseQrGWhR+l4DmMW1Tgw2hJaO4ZYaxYDXdKoWiOD3VkiHOjOWm8NoaVMjMAiOW4qUSISqfZSNNYbk0ZLxJdbJK0GiDDOKek69lzGJirn+VNQqJDrsnzY8DJ3p98bfO2xPNegoFnv7N5eGXjyTag88UwdmydZDNqJdyspr6ZLwxQQWcag2nhMrF9ToAdN5VCsTiKQmEcoV/FUD7C+95xDS69YA3cyJecNEAK8OSBtelrk8l+dgfsNAI6E8d7t4ydONqSzjGR1TDtQSfZthe2YcOP78err+0RYIfORAIUfJYSqckNfSKXkbn5JHhkn5l1qimwYyJHzbmRSJLVEDBCHBmk/QrOr5bxAS+NcxwRI5wU2ElHIV4qhfjnQQcvOWmkay6qqQhpPls3QjXwBdhxIw81z0GVCbucEOkwwupiATcWy7gi14+lmZSVxKGTyUOYogSOA6rfV6MUngvS+LZzHIdDoBQxdw9zDHUCdnQM0FmYEodTJpOV94JnBb5xPAYBVq9ciU98/GM4a80a6wMyLLXpvqZ/Zg/Y0TbvMXZa9L5Z9o30gJ1EGzcBOyQNcO02eV8YzZ/Cgw8+iLvvvQf7DuyX2eGd73ynzCH79u4VB/H5552HLVueEVaDghjPPfdcnGuGQIWyVJqfbjPgw/PpKOc/BUOMuIGCEVbO1M7P/IV2iq4fzeULsGJlWfWYGJyxADnB7iT4IlJdlslAhgyBE36mc59OcZWXEmZCJiPsGt4jfyc4oywalkPAhsfxPH7me+YkknpbRpAeJ4EhNh8RQYNSqQgv5aIv3yfnaBvyWgZYckSybteuXXjllVdw5plnYufOncKcYjk3XH89vvm/fR35XAYB8xORCSS5Bo2EnWFpvAmBHckdaWwE3w/F7lt8xlJs2rIZ6XxOGKwbH3kMThBg2dKlyGUy0vZVv4ZiqSB2SKVcFlvvjKVL0dffb8A4YZc19sAGcKdbYCcGLQxA04ppnrzahPU3wWZhH9McUeyTZO2Q+aK5Lsksr2Mg9U2+scRtvsowEAlE9vcaxwUZO4WCADq5XFbmCs3vFwM7HgNcml5JuTox9+vAz4RDzY3b8WJzVRHYsQxu2Yv0gJ16s72hFNLpWopvpvNm2Xj5jWm6GewWbIxmoim6kyjrMXbe+F7UA3be+DbvXXGSzWTsgW021qbGOOhJsXXZs07jNfDNCuzET7gpFEs/GlmGxkjiHrDTIGfdMEg0ErTLkVN/DE166c3ltJdiM/lEoiiQzW61FuGJp57H/Q89ATc7hFoQIeXWkwGrPIRKjYgziAgK6yCJ642evTpS+LmeDyVhi1kQnWwXLUt6TBLY0dw0ic1qvD8kQ8FKbSXwl3rkMSUnmCw30RcbpcVM5J9s9m19BSCy0nHy/SR2qBGvUiDKSLip1Jo6DyTnjgUZTPsafXcDirlwIhduyjj/Y2DH8zBWGDHSH34Fi+bl8O63X4Xzzj5TgB1RkHEprWI9M5N0mJkwdprZOY3jthHc6RrYkXY2IBgjPJXlxP7CXA0bfnK/5NkZGxsXxxoZO3RE0TFmAo4nPpBk3zJAmnFSSiSpyHcYSTyCOQR2HL+CCiLknByytRoWV8fwfi+Ly10PufiZTXQaZhFgRynCvw66eAFpRBWglImQY71coBzWkApdpEinclwE9Ew6kg0J+UoBl5SKeC/6cB4TYWcj+K6DVOSALhAfEdJM5o0URv00/l/nKJ4JHYxHHigBR41/vjoxdozz0RXHYzabkwhasoII7NABGdR8zBkaxKd+55NYd9nlpkw6+jolF2szMc1gq9Ze1foE2wXN9e4WXGl3353K6kmxTYFpNMvPvwfsJAZxQ9uadZJzJl8EdphL44477sCDv/g5jo4cE6mx9773vdixcyfIrqTs2qrVq7H+iislvw6dxmQz8BwyfWJmTCI4o9UUos+EczTBEQIZagvJ9JmQbYslxOysYUReJ75M4IRlHSiIYZk24meQ9Z55AU3eFXPPlEM1wA7nTjJhCJLwn7JqyOBR24ZgCsEfHkvGDO+DTn6er3Ju2gYsm9JdzD+kOYQU+GF5x44dw8GDB6UMltXfnxdAiGVz3aMkHo8RcIlzeS2QcjZu3IgXX3xRWFQvvPCCSODxmlesuxxf/cOvYPGC+cJ4YmBD1TJUuBadjsCOrFPtgg8mqMA1+vzI+TC0bGODMTcUwa7+wQGMFsax98ABLFm0CJuffApHDx7CyuVnIp/LyymUICsWx2NJMtolixYtxsDggACRlLqbwNJJEKrFXp6EnaJ9va5Y1tinZXy0QTCSa1BzHfhZgB2R8CsZ+dkcWVxG0pZBHsqsj+fGpg2t2PBBIIxfZe0QeCyMNwI7BLdYVpKxk8wbxOeXrJ/a2JOZFcnm4pgVwTixpTXPTvtQlOa5vifFNt2dZe+86bXALBsv06vEKXjWrLZLD9g5BZ9wQ5V6wM6p/oTeJPXrMXZaP+geY6dlu7wpgZ3W2+m6trOu3T1gp3GNiwGL1s6Ito6nDtPvjHLsCFPHRYCKOA5GRsv46QMbsWXbLnjZfpEZS3kq01KPIlQwRjZ/oodvN1/WkR5Lj1hmhm5wk+dx09oW2BE1FrMZb56C+DlmxNj2iTfQVpfb6K20bm9x6NCRb6W+DKhkHT/KSDIeBXkpoKWl1Z3sKuNWB25MVGg9IpgbWWGMCBxknGjMxeK4DJUOkU7l0d8/V+RBxsePifRHVCth9fIFuPn6K7Bi2XzQ7S+R1dRvm0Ly2NbOhM6MHXN/SQCnNZgTH9WFFJsCfrHGu3WuEaCjfv3PHnwYv3rkUYyNjwtryRxvcu3I9WK5vsZnqvcqDC6R/nNjORs6HATYoVOrVoVXq6AsQEoWOT9Cnz+KdyGNtzkeBm1+pVZSbFnHx6slD98bdPFsRDkXB6VshKztGKWgBjcisEPmjwvPOkolD5NTw/JaBe8pO7ic0el9Lvy0Cy8AsgHgE9xzCWKZ7+5EEfeEwMEoDY5MAjPSB2O/T12KTVtCAS62WSaTFpkURtbz/gm8itZ+rYZMKoUPf+i38LYbbhRnYQ/Y0R7fnY3bA3a6a68JR3fa43f6vcvL94CdRIPFNhrXO34wLFPDnoywZ89e3HbbbXhqy2aMFcZx/vnnY926dQIgsB2XLFkiYM/XvvZ1/PCHP8TmzZsFnNi0aZPIiBKUIPDRqs2bv+NnAh0ENchY4Uuk3JqAnYbHLdJadSd481pnVoE6O0Yd6HHAg5VeJbAS2yk2EIB1V5k0Ak38PGfOHOzYsUPujfPo0qVL5f4Iqpxzzjl4/PHH5RyC53T8m1w4ZIdGcv4VV1yBj33sY1i7dm3M4uE8zTJefvllAcNoLxAAEmCHzArXkQT3lLd7fc8eAb3oQD96dESANTKq+BufzdatW4W9w9fFF1+EL3z+czjv3HPgVyvSDoEgybThTs8cO52G+sSgj0Y7hzmVUmlPAhsIXPbl+1GqlAHPxfCC+di46WmsWr4CO1/6NV5+cTuWL1uGwf5+k/co8IWxw+dDP9XYuJG/kzw7AwMSfCKBOmqgtKhsO2BHglsUjIyZ67aQ2I5t3QJiGydAE71O0hZgn2Sf5bMXObZM1jCYFdhJ5quZFNipyf2TuUNgd5yMHc9rZOx4nsmxw/ZokmIzTZMYrzZ4arLnmgzeEuaQ2t8M2OF+oq2M28QAoB6w02kE9X6f3RaYZeNldit3Ekub1XbpATsn8UlO6dI9YGdKzdQ76ES3QA/YmcSCtF+3CJKbMRNjVuf6E91BGsvvATtisicSdiYicXvATkNnOWWl2CywE0YVOCkHu187ijvufhBHjvuIvLTIRtUZO+aWJHrOMl34WZzDdocpkb82QtZIm5DuYzZbsoG18mQC1liJsjpjR0qzEltmshGGxwQJLhPIWNcJr9fLnmSdSiYid7KNtUmqa+Q5jHPARHbK/Wm/TjzFuByNAE44n0xyYtUGd0S2QiN8GxI1S32YU4U65ERq6PzpM8CO42F07AhKxTEgqGDteStx47WXYtFwP1KS5J7sE0ZctpfPmhljR2+4Pq6Tc3yr943t2yK3jvF6yPOqs5aMBJsyahgVuvHJp3HPhvsE5Bm1eXaMk43Ajj6n1qwdUy/77CxzTPM90dEQOBGCWhVpRrBKF82g3yeoOY4bfQfvjVzMl+9b59jJeAH2lFz8z34Xz0Quyj5QyDrIsx9GDqp+iNCEigsLJyU9yPSJwHMxGNZw6dg4rgkjnJPPIUfmjuMgFTqI3Bo8UPYwQjas4aXQxbcRYmfA8VdCTST4Jgd2zPO2bcw8O6k0cvk88vkcUumMADt0IjL5sRNFuO66a/H+97wXw8Pz6f7sMXYSEdZTtSB6wM5UW2qS4zrZfZ1+7/LyPWAn0WAJYEfnDUlQLrKmwFNPPY277roLL+3cITm6brjhBkmUfmD/ASmEoA7X8TOWLhOwg+AEWS4EFwhs0AlMpooC8u3aXoEdslAI7KhMFOdOM3+qTaB7EAvaiNjaxFfs3E4wPJPrk4D2ZDbaXDcqmUbghKwbvvie98G8QQSsyNB56qmnhDlD0EZz5Nx0003SNt/+9rcF1CG7htJ0LFPm22pVjr355pvxR3/0RwLwSJCBZQjR4f7MM8/IP754Pa512VxGzCCyWslk3bljh2GHpNPCviHQdPvtt0sdV61ahW3btgnIw9ea1avwhT/4fVy1fh3GR0cNGZOOfJF/NZK6slI0sbwFCGszqZnH0MgRaWBWWNm8LoflrBzeCdgJmF+HIF4QCLCTy+ZRqVWlby9bsVyYaZQoPX74KJ5+YiPOWLIYcwaHxDZhi5XLBqzjszMgSSR5dthns8xlp7KyxticcE/tgJ1mW6357HbrjOSfSaz9Ci5pGcz1SIBRgjos+0yYSCo7KPmX7CuxmbWmhABZDLxiQAiDSwTYKRUxTsaO6woASbCRbcu/SWCH35nmaNEeUwJ2OPaNPUebyioYyrUYjNVOyLXH2JmVYdUrZNotMMvGy7TrcaqdOKvt0gN2TrXH21yfHrBzqj+hN0n9esBO6wfdY+y0bJcesCOme+NepsfYmbyvmOZqufE7mYwdN2LejzLclIvnXnwV//q9+5DKzUM1CuEyx3vTnt44v8k6sc72hAPGbOSMAz+ZRFlBD2XZSBSegiG2HG0YKaEhx45xkDdsci1QJP4Gu59OXttcrw7sJDeYBlzQ84yjR+vC8nhfGoWZfC7C7rHRmQLkqBZ4QjJO74FABTe/shFNlG8eP6XYHLieBXbSfejrnyu/HDt+GOXiGLyoinWXnocbrr4E8wazMbBDcEec8W2kSWYH2LGQbZzs1tzZTIEd3exL/xCpGBM1zbZ98aUduPOuu3D06DFxotFxRWDQ5NgxUbHaC/S51J+r6ZMixSaJdj1xkqVSaXkOvsPk02VkSmWUyUBDBgMBAZ8Cri4H+HDkYpGnwJB5Ssk+k0352FPycFu/JzJpRf7LucgxVxKVCGsmr47vCdIjMmt8GYdpGmnfx8LxA7jeD/C21AAWZftQzXgC+jhOFekwi3IUIBuVEPr9+L+cANuCNCrRWAdgJxJnlck3ZfonHYsEdfL5PmSyBHZMHodKuYIoqGHthRfiIx/6sDgsDdWunfuove03/TN7OXaS8920LexZ3StPuxbdn9ip3p1+7/KKPWAn0WCJtjW5bBzUfJODhO9/8pP7ce+992Lvwf3I5vN43/vfj1dffdXO/xAHLiP+Dx8+gqGhOQLukA3wxBNPiBNZ1uR2ElKJtVvlzwhWEFhRu4EyYhOAHctskHk1sbY3dwXOg8qYlPcyxxpGEt8TMMmTAWNzdhAwUVk2gjNnnHEG9u3bF7NhLrvsMrk3glcKzPB+r7nmGrznPe/B3/7t38padfTo0RiYUnYq1yECO1/72tdw6aWXNuTYodN9y5Ytwrjhcbwu8+uIhCYg7fHa66/jxRdekPcideumhCnyL//yL3IOAQYyqVhftuXyM8/El774B3jbDddhdGREnimd4jJPMzjEPpc3E7BjeEqRCbUgQ4Y2B9uFAM3SxXjw5w9j5YoViKo+fvXwL7BowXwMW/CS1DECO3y+fKYM2CkUijhj2RkG2MlkJJAinsu7BHaSuSEbxk27JDL2Yq1yzej2gs+bYAsBmVKpLCAjPxM8Jahp2sGCo3otHV9qe9NuSAA7vgA7JWFUG2DH5thhv1QpNo4lC/S0A7kmA7uM3SUtYWSZ7bgVKV2aVpYN1O780w/YMUoIM3jN7OwZXPjEntqhXdoytzqda9a9yV9vlmfS5X12YMs1tmfLsqfZV21ZijqbCyWiijvdRzzJtXrk7TrCVLt4s6iHnjfN+2247GzUb6r3MYvHxeHMJ7LNZ7G+b+Ki7Ehqr3k7k/ZpGp+N47hzwaqjPNmRxjnU4mUdh5Ndr37f9XNbHTshwszYKNb52GZ8Tri+dS51Wn/UyOs4fXQ8oO0aZ6fRFsck9HGaJn352Gm+lRJnULfOXeLEHTHZVB4bDKfpfXXVYq369CQP/TRdnrpqjskOnrSv6ACfQV/pdGrbdndEQipADcVqDb987Fn84pHn4aT6UAsrSGccOKHJmZMEYjTxMJ3oHL50HmvOFBNlZ93wEk5Zn//MebZC1sEkDmk7ZgyAY07QcuIoXpt0VR38yuQRBoyN7JPL2UhG7gS5eVWnjZlqzHe8XhIkiOtuGUWmTnZmagaV4slQnel1dEk3nAR2WIA6y+KpMc4BEBlpLcdFPsdEvH0S9Xt85CgqlRKcqIx33bgO1111ETJpcw+BHwobRICoNs54s7FtvX60BGakTF1I7N8EoNOYmyi5/pnzJm6yDdjbnNNoQje0zC+NBt67/wB++sADeP7550Xu4/jIqIAzvB+COwqQaQ0aN/BkrZh24j9x4KXSEuVMaTJeo0J5oGrNONcokxOGyIcBFoYOPhX6uIDEIPZngiNknkWOsGiEspauoXgI+Ie5Hh4hoFP0BMQJQh9OECKdzcEPQ9T8GtKU87E69sIigiNa/F6tjFWlIt5TirCO9RpIwXVSqKUAz5eOi7GMj7lBHx4qV/FfcRyOMxfFoGyBzchiMPWWFIDUPjxlsPH+6Xjsp/MykxYZGrZVsVhCrVpBf74Pn/nsZ3DR2otgYnYnn0A6TS1kj7HdjaSMGYcEmtQhM8HJkrARrICNHZYTr1TP1WHmyDgaP8EIlF8Shlj9vbKYrJSLjAkjhSj9KDE/SR0Tl7dTiQCPxp6sswPjsaX3kXA2K1jd3JwTp99OrdrFitNUlPk4i+V3UZWuDu0E3LS4hQZof0p2ZbJGbdqkU12abqyljd/VzXdx8Eyeb4K10uDDsmVyHIRkcchyYZi2Bw4cwJ13343HHnscR48dxcqVKwTAIBuHQMTKlSuFlUI5spUrV+H+++8Xxk4un8Nzzz1n5DNFPtXIj2oQiNoOCnhoC3CMkyFDeSvO1QQrJG9fwJxyZj7t7+uXutGpLHJtTGRfrdp53osBGjJhdI6g45mfJY+IXQ9F3swyDPiXcyTXXF6fgA4ZM6+99houvPBCyV9DIIZr0eWXXy6sGrJ3dA1iXSnFduutt+KP//iP5VosQ8Ep07ZG/upd73qXADuUTWMdyKDUQIUnNm7EM1ufQX9/H4bnz5fyBwcGTC6YVEoYO5u3bMH84WEB5wuFEpYtW4Z/+Id/sDl5+kUmjqAS24rt+Luf+hQ++fGPYXTkmM1TFBpbIylf18zY4fNqM3e0XyUUOLJmhPavhuFnSj8Rr6bpe4K7VudlM8/bPmnz71Eq75WDB1GrVDE00Idnnt6E8ngBSxYtlOfghz7KlbKAespAI6N4zty5wpwaGhxEJp2xNqaytq39a21mYwOoXVVfDaSvJgGcls4HZa2pfVaf4WMbVX0H1ubSKUP7GEEd2lOB72NwaAg59nsCPVbi1qyhjauUAKxBYHIL+b4AQzyfc8Do2JjUm8AOQS2OMV5L2W+0txJ3bCpuy9erxNdrApOSQVDNa7vOIZ7IJZo9SauX2g1xk4+NjUVEn/fs2nEi+t/My+xyAZr5BU+TEjq0S1u5mJmcG0cyngaG1EwfZVd9rzuWjNnHz1IbxmW11hOf1WvNtE175/da4FRsgZbgaLxMqoVxYmreNBd0K/U12aYraWi0nGvUyZh0ciXusBWg1apu7YGdNk02yfWnev9v6Gaz6TYmRk+LSaa+3dmb209Mj+uV2muBN3ELmATutbCGI2Ml3H3Pw3j5lcNIZbmprSCddhAFBuKQPDFW+kGd6HS480Vnrm6o1MHMvRydM9wc8qVsHf09njcSGz8TqafRemYOqV9XZbLMhlgTAQu7xsozaMSv6o+ro5+X0Osps8P4ek056txlOVJeDE6ZYwzgZN8Lq4fRjnWpCHUYqy4hIyWTm+Uks4TeeVek1VxEjivSIJlMFpVyCYWxMVRrZaScCt5701V467q3wCOTxPUQ+gGYqpdO6c7ATn29btyz1+3iloCNmuGzAOzU2Xz1tcA86rokX9KdMDpewM9/+Us8+uij4jw8fnw0lq1hWZoTQe9sImhg+pj5Zxx+dNzwHzuSOCdqNQR+ACcKkYoC5IMQg3Dwu0ENl7KdybBirhxGs0YufMrzpT04mQhj+338t6EIj/alMafkwXfpDAtM/DhlCy0zxuSuqTPWCHqmyDqCg/7yON46XsQ7Qxdn5jMIcmkEaQ9pP4IXRRjNRJgTZfFyKcDf4jj2un0o16pGciUefwlgh3aD9Fd1zpgxkk5nxGFJxk4mm5b60DEqcmxw8OlPfxrr169HNkUG2PSAHTMeAnEKC6uKoI516moydrVLdExrJK4VFmxg5jVPwhOeb8I2UyeP9qfkuaZfJ4CdJKNOAdsEY0/ili2QLC0bAdWgGjPudL4wDmc7nwlzzz6H+I9pezNf1R2Zb2g8w2zupU/kqthtPZuP7/b8dvfSZVkn19a2HXQqz6aTb8v4uWXt9AMRJsX2X7+EH9x5B55/fpvMZ+vXX4FFixfhlVd2yXggW4STzfXXXYcPfOAD2LBhA+bPny+Axre+9S08++yzMu8w0j+bycU2AYEPlSBj1TW3COd0lslz1EZIyrgpo4e/0anMuVyZwByXfM9r0/msLx7Hl0qhJdd9k4PM5NEhSMQ5kdJyBEbIYNy1a5cAO8x7w7xCZNRccsklIsV2/PhxWVNU1mrFihX4xje+gW9+85sYl7xwhVjOTe+RdSOrh1JsZ599tgQcmFx7hs35+GOPCXhEqTXWo1AsYHxsHH39/VImrzsuNkENV6xbh23bXpS8Pt///veFrcPzCOwcOXJEktzznj71yU/gM7/7aYwdP245roaVSWkrneonMHamAuwkJ7IJfaseHBI77xPgkXkGs+Tja+r7Zh2afEDU16BGJplhubrw8zns3vkKzli6GM9v2YIDe/dh+RlLJTCC7cb+RJYKbVkCepSJ5RrPfj/Q1488c9lpLklDMzGVSQA7sTWWMMaaA1UMrtMiDCAGMBpBHrGj+Eglf6O1qxLBSCp7zPHEnIXVak3GGvsk7QAy1+pWon2nbB1KyAYEfSMBdAgE8TNl2Qjs0L4mc4/tkUp5FmRN2Tw+xt5qWJOT923vU++3+W/jHkAOts0ZyXUF2KG03iTagT1gZyqLw+lwTKcFbBJnnekt7UGFTo61k7nIv6GPpivj5yQCO8lJfmKIoG2yE7PAvKHPo3exXgucqBZIjPVO89+sV+EEADsN9zDZPHYKADsTray6UdMymCfR+Cd1HUo4Axv7Q3MY+Kz3ll6BvRbotcAMW4CyYLUoxGt7D+Nfvv9DFCtp5PoGUPXLSFG2SnyUrYEdYexYR00S4DVAhiObQgV2NHpXQQ4BiewmL3kLdSeA3bjGQE/deW13ejaa3kQbSy15LB2wVpRbHf3JTbTJD2Tl10IFdsz20WyWFbBp3KA3ADsu4TDLWGn6K+0xSTShVFIYAHQAGHZIOp0Th1GlXESFeuhBFQN5F++5cR0uXbsGxBhcL4UwiATYYS6XdoFQjQ7xZlt8IrDTzGjXOra7P3Mb7Rk7kwE7CvCpqa7t7ocRnnz6Kdy7YQOOHD4iEiJkmdB5FUeCN8n8JO+VXWAyYIfPmxrxvo08lfw+kY9cGKEvcvDpoIYrGHXqmfxHdGLyRSKNQ8dF1sW+fWX8/UCILQM5zKlkUHXpDA1Eeo1gEF/qlIyjSz0P1bAmDqSsl0W1Oo4zSmN4fyHCtU4aGM7ASaeRDoBs5KKYDpFDBoVqBv8ajmODU4ZfMf26zlxLbmwI8olYogVJzPMlsEMHTr4vh0wuK2OC0emUY2M0/G998IO44YZoESrTAAAgAElEQVQbMdTf18qXFA/Hdjslw4YDKpVa3F4ENQjy6P3zvs2r/Z6rGQTl8KFDTccinXBG/tGAriyt7sAxkUh1Bh7bi4CbbZNkxDQFGsWRHfCx1VlAtorSxpSxyRqgTsAcAatMWaZfmPaP5zELRvM7zSPV0C9nOD93dXpX+/SuSp7dg7utZw/YiZe8TmMpOXjbrhMcq1baiI5bP4jwyGOP4s7/uAt79u4T6aabbnq7yFCVKxWctWaNAAiVagXr1l2B97z73Xj88cdx6WWXiZTVLbfcgnvuuUdYIwQiKIVKECReT4E475yOJzrIk/l11EGu96DH6Vjn7wRsFJwh+MHz+ZffcY7gewVtFGSXsWlzr2kuH64rPJYOerJtyIQhM4nMGrKQCOhQJo1/n3zySWkHzZ9Dh/aSJUvwJ3/yJ/iLv/gLkapL1kttEc7BBMDI2Fm9erXMSc89/5wwcAgqkSF027//u/xdvGgRCBYRqFm7dq1Is5EpxLnqvg0bwJw++/cfxHnnnYe7774by5cvF0CMIBTZRJyneD2ydT7/md9DcXw8BnZi2S5l00yHsXOaAjuG2Z1QXpK1tM5AX7hqFR5/5FGcddZqvLz9Rby8/SUsW7oEA/m8MIb9MJBnT+BO+hXzSAUBFi5cKODPQP+A9AsJf1JgJxEM1DrAx6wfrYObmqfaJKBTf2/Kbf5cDz4Su4oMOgZ1FIuy/rN/CBDKHFgWjLKLWUMT0X5Ve4M2Dfs2xzL/EWgk64xMpTQZwWRTi+1k8uxQni6WeWvBBmoF6DQEUll7QU1oVf4Q+eMwhJtOC7AzmUnRA3Zmd6k+eaXNBJyZybk9xs4kz/wkAzsnryf2rtxrgdO/BWYIrsyoAWZ47WaAYwIwdaoCOx0arRPAdlKBnRk98N7JvRbotcBJawHOh2EAHx6e2rodd/3oAWT65iGdolwDE8aqA7MNsCOyK8YhmmQO8J4Y4dcM7HS+1yb5CXuCAgBJT3Tz9USGTaXYEs6c5DVj8MY6hw1jpxHYafB2t2LsENip66tNBKhahOkngS+Pkf2MoKUkTIZa5a5hVJSKCMMaFi8YwLtuWIfzzzoDjsNcPNRFh0iEqWb8ZO04VWDH+DqSkbaJSp8Axo6wmjRXjjClTMi4yR3gSlu8smu3OAcZOe37IQ4dPAgvZaTE6EzT/E1Jx5++N44MOu5NBKlKg9C5x0TCBBmr5apI1tAx4USBkWOLIvyOX8OVroe8m0KKWu4pTwA0wgOum4abBl46VMQ/DgKv5PsxyJw4qAlIAs9BKjKsMXUqaLSrJGB2QnFE5Nwcyn4FkT+Kq8bK+EDZw5nDOWHVkB2Uh4eaGwrYNxD04wG/gv8S7ke5ZiLf5Z/1ZtRBBZNm3Hg56oBDnBS8vw+5fFZ+5VhkpC7BHcorve9978Oi+cPTBnZEpoUOnkxGnDsEzsrlijjBKF1DJzAdpxLp69ckYphgDZ1DvJfx0TH5Tfphc54tyvQRZJO8GPXnSf1+gjt0uNHJxj4hAFa+D319eXlPUGtggPKGubjcZtBZcgxYxp0AzpalbhyyIZ+sOVeZx8kobB4jMlPGcaatHyezbhqYLaaCzlPgdI/oFjCZ7nVmel639ewBO8bd2YmekHwundo4jIyElGMYO4zEv/tHP8L9P70fx0fHsGrVKlxzzdX49a9/LZH+b7ngAuzetUsc3ENz5uA/f/SjwmLhOOSx//yd7+BfvvtdGfMmL5on45u/E4BIshoUgNd5XfKXWKYNv1MQhknrOcY5X9AxzbI4vxCUYXmHDh3CggULBJghoMTvmJ9NwR7O/fpKAjucg3g86z9v3jzJE0SghtJnZNbw71lnnSVAD0EWsmoInihgzTqRYUNg5zvf+Y4wa/ibOPjtXME6s74f+chH8PWvfz3Oaca5cO++vfj2t7+N1avXoFgoYPPmzbjhxhswb+487HzlFbzlLW/BSy9tx4MPPCht9/KOHVixfDkGBoYE8PnRj34ksni8P+bYYTsIIJ1O4WO//VF84fc/h0qxaLLL0L5hIAkXNLWl3lTAjtqmNmBHzA4D1nMNW7pqDX7+859j1crlOHLkEJ7ZvAVz+vuxYHgY2WxaWJrshyPHjdSeYcAUpN/MGRoSOTZKkgmYkZTtjSXSEu0+CWMnCf60mlrrNl0r29is/XEZmrtSc0I6zBNUMsCklzLsuKb11tiCCcaQBXYU4DHADtduc+8cqwLkcO2nFBtzIbp1YIfrdNzXmu45ea2JbJ1JrVpZc8VmtHKKcr9N8SJJJm98/Z4U20xX65N0/kzAmZmcO4WFtplO3thCXQIgs9m83d53JyNhBnWboMdo4wxmUGTv1F4L9Fpgui0wQ3Blupc1O5fGaOROgEbztXrAzoxav3dyrwV6LfBmagFRyPBRrKVw94afY+sLO5DtGzKbKL9mPEkSpd4a2JGIfNkoqxxEvG2LZRxiQl+SDRO3cUJ6rWlj2ZxrZzLpBpUq102dRhqyOHXmJB9pzBiJN68mu7DKsBl9i0bptQY5Nik3CexM7DDJjW3zHkAcyZSt4h6Vie7p9HJdFMbHUS4WEEVVnLNqKW6+7jKsPGPYskKYK4BcErM+Tp+x0wLMafI8T8bUaV6Lu2XsxPlNEvnk6gwbF9UgwJGjx3DffRvw1FNPS1Tt0SNH5RlKlLUF4MRMSDCiklGvBtipS7HR8cV/lAthPolqqWIABsktESDNPAhRhI/Vqrja9TDkpZBh2SkXIfM98Bk5KThpF08dL+I7fREOpvrRH2ZQdplfp4Yw5cIjHmMdGArqmO5MeTcXEZNih8yzE2HUq2BuaRQ3j1Zxc34Aw/k0kE4h4/IZh6g5wHDUh5eqIf6qthu7o0GJxiaIIn08kddImCsmgUIC2KHvw8jQ9Vlgh20ikbeVKsqlEs459xx84uOfwJlnLJVsU5O7U9pMhiIJSMZOBa+++hp27ngFe/bswYEDB8X5Y4KXDUOGYIwANcq6Ya4JkXox5bcCdsTBq3OGfa7mOBOFbEAh4+jSsW/6gvlH5yudt3TADg8PiyPOsANyWLJ4SRyxrLJEKl3DMRYyINjKyhmGnR158bzAdjdya3Jv4iCv1yOZO6EH7LToQ936E3rAjtkezSKww37P8kSEzXWxa9du/M/bbsPTmzehUq3hoosuwuIli3HwwAFhm8wbHsbrr70mQDuduGSOLFy0SFgtBI137d6Fn/70ZzIfnLnsTGSzBljl2CMrhu8J+BJE4TglCENns76ns5hrN53IOm9TIo1jmOcSKGY5LINjmmNOgR0CNJqnh+cQ+OEcZIIBzPzC6/GfMnZ4PMvinMCgCkqb8VwyYVgegR4CRvxMcIt5d5SRyWvzfEqsPfDAA7jvvvtiW0OZGLwvXuvjH/+4HMfyCSgwGODBhx7CC9u2yT0RmOJ9XHfddXI82UF8T7YOASXmPRIJuCDA0iVnyD0Q2CEAxftjvViOnYzwnz70Ydz6hT9ArVq2c5gFdkxSP9MepxGwo0zpyVei9jOs5mJsyHVjC2PZc+cvwvMvbEM+b+yETZueRmW8gJVnnolMJiWrCfs0+60GjBC8ZB9dQDm2/gFksxlZc7sFdlrdUxJgaQ3oTGTwNKyfFtjheqvRVrVqVWT++JnATlKGTeswGbDDdZBjk1J/BEQ5ZhkgwrZgPkH2QbGzKXOYzcZgT1yu5tfRvwk7fzKbXtd1c4pKLxvGTig2VUqCoXTvoc+2ma0jZ/eAnTZG3Kn8U7cgRfJeZnLuFBbaHrDTueNMOaq+c1G9I3ot0GuBmbZAizmxW4Bl2lWYRWCnZZ17jJ1pP5reib0W6LXAb14LOE6AfQfL+NfbNuBYsSpRn3Q+eEjRe4mQXoDJgB1xC9sksHYTlnSyJuWjjJPX5q+Jm5FJWk3eCpWOMA4ss4mTjZk4g21CWuuaaJZuiK9p2Tpqd3PzpyAMv9MNMJ3NBK/oMBe9fzpohSFgIpjjyL8kwJOIxtTjGrYSCadbq41z/VgTykSHWjqTs44rYHR0BKXCGJzQx6Vrz8JN116KhfMIaASICC4wG5J1XCfyIE/okO0ZO+bwCUydBrJOa4m5mQI78SbcAm4a3UwZIIINqWxWIsd/9atf4pe/+hUK40UcOXIU1WoF/f0DirdJ/ScFdqzMHp85HQ50vjBZsJdJiSO+WiijVlFgx4cXRgLkfMSv4Bo3hYVuGlkCSGkHvjCFyMZJIUg5+Hm1gv+RDjDqZ5CPsqhmIuQIxKQcRFUjOUSnm8gPCTvJ9CM6QX02aRBgMEyjnHYwWhvBeWPj+JCfw/n5FAb6cvBSGWQoQeYGyDt5FCsuvlvZg58gJ6AX+2qguVskpxTz65AlZNoj6dwxuSTSyOXzwtihA4bjiQ6ZUrEkzsTPfvazOHv1qrYyaZ2k2ErlMp588mk88cTj2Lt3n0Q385VKUXuf+bfUCVWXvlHndDqTtbmxGpM3K0Cmckv1MWvmjuQ/nSdEpsUCtdK/RZav3qmV8aTj2q/WhCk1NDgkbbFk0SJxvNJhTKfw0Ly5VprR5u+yUd68P8r10ZHHXE2cJ6UvJiKg5XMCeOwBOy3WzB6wMy1DYlaBHcp62gTpBLAff2Ij7rzrTry653VhvV133bXiDOZ4W7N6DY4cPYqdO3cKuEFHNx25nF8ee+wxlEpF9PX1y/zCMcQcMZRi42vx4sXCMuG42L9/v4C/fJH9QECFcxXf69gkO8Iw79ICWDBJfRLEoVOdDCLWi8ALr6fya5xz+J7Oa5aj9oYGeOiawOM4zpW5w/mB1yGoRACYn/lX60Jgh/l2BGy2Mp0EhD7/+c8L6PO9732vIYhE74X1YD4zSrER4OJ8ePToETz88MPC4PmP//gPAWzI2rn22msxd95cbNu2Dddfdz1uv/127Ni5UxzYlL6T+T6EMId+/OMf44ILLpB6EvwhS8kwph381gc+gK/c+kWEApQFNgyE83I9L9hvFrBjLJrJXskcO630u7L5QRTLJew/uB/zF83H9m3b8OrOnVi9fAVyOQPYUH6Qz4gSg+ybBDfY9osXLkKfrLE5Ye1MYHo3SZElmTmtWDoN4Mokdk5Sfk3vOV77E/nkaIvQ5mEgBMf5eGFcGDesL+0BvX7zNbVMZaDyPgXYkfyEZOWWwXWf50meHbLUksAOpWUJqCYAncnuW2x+a9u3ArTqjHzDkjUsYeY0TIl9ISFOZM+SnUTpZ8sATvaFHrAzraXmFDhpJuDMTM7tATuz8vBnF9iZJGm3fc5vmIN6VlqmV0ivBU5CC0wyJ74hY2eWgJ1J63qKAjtxfSeJTKRx1iKvYtw5utrwzXKXUqOtwaEY38dJZKXO8n32iuu1wG9iC4RhFc+8sA+33fkAkM6L7FREDW4wVwaJIh2AHRnr9VfS2SrOCOt0VnZG3QFtNmXcjCWBHU0IayTc6Eih/FILYCfhko6vmQB2FEhqBpP0MzepCuzQCSyST1MEdtRplewPyjDid2nKayVe9Y2tmQ8JZjE3SjaXw8DAoLBHxsZGUC2X4IRVXHXpW/D2ay/DUL+LwAI7ZOwQaBPyQBtv8VSAHeMKaQRwYifBJLmDZhXYEXktB8VCEXv37hXpmx27duHQ4cOSW2dsfAyem0KhUIwjvKndnlwEW4I7cZ4dTzb+oilPxg5zpkSBADvVMiXUKMXCPDshMv8rt8/7/TKuSXlY6maQDwOEaRe1jGFJpcIURoMKHvQC3J4HKsUscmEafhboo1MuBTi+kRSjQ4MOEO3rBuTxEEQRak4V/V4aWWQxUi0iWxrBVWXgHSlgTd8golwWfY6HyAtRTbvoq+bxdPEY/sInEBWKA5DAjow1gkYxkGoAJGXH8MnGUnS5jDidNEqdTplysYRsLosvffGLeMu5505bio0dce/+/bjzjjslzwPBHAVjNPJegR7pb02RuzUFRVpMqjxWAFcLmCTnDn3Pa/GlUm36N+lESko+JeciZT8J8Bwwij4wMnoiseZg4cJhAXzofF26dCmG588XADafy0u/4Thl/yLjjpNkzBJMSLbVx9MbuGp0C5i8gVVruFS39ewxdqT5urLzO/m2EkxbSq8xt9lPH3gAo+NjWLRoCdZdcbkwdIbmDInTmnlk6NAloEMHN5PGc57mhLRq9WoMW0YcQR+yTsbHiwLcECBh/hqOT4ISnO+V8aLgCz9zrtR8HgRdOA75u84pLJdAPedXkZOyTAr+znMVvNH5l9/pvMhrc7xyfubxLId/+ZkgEX9Xdo/Kt/F7zUtC8IYMGi2P9SQQ9IlPfELYPf/0T/+UkAu10rRRJPUkgP7Vr35VmEFsrAcefECWb4I6P/nJT3DTzTcL82P9+vUC/jDHzpnLl+PV3bulfcmyJFuKDvmRkVEBch566CFcdtllAmI9++yzUgeLROP973kvvvqVW2lkmOAYS9QxyeZ/Exk7xpqZ7NU8ZpqBHs/NYnB4LrY+uxULlyzEwYMHsG3LViweno85Q4NGljUMBcxRAJFypgw44Rox0NcvrGvJLWPzv7W2/VoHMDSsE02b/EZbbvJcO8k1T2TmKLNI+dkgkL5N/0GhMI5KpYqMDXiRtStpo5pFOv4mGQxhgB3KsRlQl23ByUiBHZViI2DE8mVtTgQ7NK/98RPT/HeJv7pOa3XMuYaVzPuq0KaiDFw6MwHY8QMTVNNwX6ckY6dZQ65DEsK263R9XJ+s5Xzy67YLDZpCbdtGFrUb902b0uZLdYq2MddtQ2VPRO5MvI1ZcHolL92psskKdFr0mwZHp/ucwiOa9JDZlWKrl9YgV2GfszL7ZlLf0/Lc5i6qfeVUnhNOy4Y+hSo9gzlVHG0N80n9w6yPoQlrXL0NJ1yr40Tf1P6J48XokqjrFoV0AH51Vkme23rearEe6NzTZn5OljVx3uKzMFruk71O5PzcqUe3apu6pN4srHGdKtD7vdcCvRZo0wKNjJpkNDlPKlcLeOTx7fjJQ5vh5CjTQGDHhxuSscDk8WZTpQlnDcZi5YeErTMR2GGEIEGTJCCjjpcksCObRzpWxYlrJY+sFBq/44uOJCN1ZJ0SCSexmc+NbJLqgSdZQknGjjaQRtxSPkYSo/PaNrGyAX2MAy3eVDfJsknULuWgNLuG2tKJZUWBncYNrZkLRf7GN3lXsvk+9Pf3wQ9qGBsdQehX4YZVXH3FhXj7NZehPwfJBxPCI8QF6re5dfnyls/cMAj0p8TK0mTzTQvYSeylGs7X703YcKzXrlIasaSGLI/GeU6ggjI/zz3/PJ5/7jnsPXBQgB061ugQcxxPJH5E092vIZOp50swxdQbXCOkVfaLz1PzryiwQ4dHpVCCX6pJ1Cc/u2EojJ33+GVcm0rhDDeNvihEmAaqmTTcyBPGzt7RETzY7+CeoRycQhYZZOCnA2QrPsYcH2kbxU3noToWeY+SNyIyOYLK6SrcrIdhP49q2UehehxnlMr47bCGK/rmIurLYcjLgIoux7KQ444VqvhyaQTjIdkhBHYsg47Ah+ByivLVGTsC8DiugA6ZLFk7OWlPjguydai3z67w5S9/GRddeCExog52ReufWZcXf/0yvv+970nEOFlVBOWEpSTOJAMwKZOmmTWjv01q09joY/290clVP0uB2iSTh89B/yngkzwOlHFh/aSYxMCwSbXpFOVLopX9mtzL4MAghucPY9nSpVi1aiXmzZ2LOXPnxo5nlXNU2cb6CJzlxamNDXwy7cCOdzkTX1ZLYCd5xQ6bnY4/T32z1BW40rFRujugq2sn17BWl7FMM46L1/fsxW23347Hn3gCVb+Gc845VyTI6ORmLpd9+/cL4EAwh+OJzBY6b8lkuOrKq3DTTTfJvD0wOChA/N13341dr+zG4cOHZR4mOMq/nCfIwuG4SoLgOlfq2syxy2vws4KuBOk5n+r8kmQpKhCs5+tcw3P5mwI7km/NMoT4PcsUaSpG/9v5Rq9DMFwl2shUYi4b1klZmQSsPvzhD8t5f/d3fyfgkoLNKgnFssnqIbBDsIprzujocbn3YqmEe++5R6TW+BtBZEpnDs8blrLYVgSUeE3WhXmNxsYK2PjEE3j00Udx5ZXrcezYiAA9XCM5n9FWeO+73o2v/eGXQTOBjA3O745HdlYdGDhRjB2ZSe1QUnd8fa2e+hibMLLb+lGTc/jEjq5SbMngSKmJfd6B72Dpmcvw2JOPY3jhMCrlMp7ZtAkDmSwWLphvpFSjSNqY0n0E99nvCXDIGjA0R2w49q3kPl3vdlK2ShOIk2SsNNx/C9nZWKpMbr3OYtV7MkwdMljIMPXEFmBfJuuIMsFknKo91fq6xt5XW5r9kXJuBE4IDhmp1UjuuRVjpxWwk2yH+Im1AXbU92Oem5VHph1VqxlghyxkG1QhaztoU54OwE63UQ0d1ojY3m9hyLFR2uk2d7f8dHn0DO/zhEaSz7BuXbbExMO7MOK6aoeTfV8zbpheAd20gNkUObJRTjpYFNE36/H0Ft5u6tE79o1pga42AB2q1NW80u3tTZiH2gMBJuqodYBOq3rOZjt0e2u943st0GuBXguc7BYguMHNajrNjadjnRNGe56z6XglxD9/93bsP1pC5DEJrAMnCsWhzU1V4PiJW2hM3mo2sio7ZQAWASKsvBrtDuqWm2TKBqBhfYwMms0ZYm2TGPCxmzUFe5jwtQ7K26qIJApdF06cjF0ZMwrweJ7mW+F1CerrHRtwxcgomfLiXB4JZlDsoE1IyHGja5xF5r5NcuL6PzWhJILRJn3nsTE4BV43EE2VbL4fjptGnhI21QrGRunwqqHfrYkM2/orL4PjcKNqrkcplYCAUNJj0qJzqcNr4k8GcEk6xAw5xzB3kq9m0Cd5TLv3FtcxfCC7M5cmZVtJW7OvuJIvJggjvLh9OzZv3Yrjo8dRGB3FwQMHsW/fPqxZc5Z16oU4fOiwOFK8NJ31ZPoYdzyZFklNdTrNTB8y/UykyHJ5I+uTSpkcO7WqtLVf8/kgBNghIe36YBy/5WewMEsJIBcDNaDCPDv5LEbDAOUjBXx7SQpPVT0siebgSKaAarGAxc4cjBGJQVGuQbCKTkLKdLFuxuFQZ6axLmwI9mk6KSuVMi44fgjvy/XjQiYER4QBbw5quRzG3QqGgyr++cgI7nQKSFeGUIiA0UwJg5GDEvMDIYsQBCGS7U1HppEgZPJnlYlRIIVOGYI7X/jCF3HFusviXDPdzlM0xV546SWRIWKfZlvT6aNOVU2WTgeYgirqEKajSJ5hcuw0fdbf9LiG/mmdWZOBPVoHnqNOXc2xwT5Cp5DWSecl/dvcDslrCLgWBDLnMAKfDuslixfh7LPOwuLFi0xSd7kPA0rP+us03rdP9qym1EYd7ruTnT+jazdVsNO1pnQ/0zyoq2szgKBdP3Q4D5u168knN+IHd9yJV3btlvnrmmuukfmJjmzmtSHThjJqCtaSSZNOexgvFHDG0qW45ZZbBAAiq43/HnroYWzd+oyAOGT6UIqNcx9l2DgHaB4yjjkFa5S1IxJSArwbx7LaBbpu6bzK43gufzeyj/UXyxdQPbHeEUzhOawHfydYwrmJY5aSbhzLvE8CWqwnP5u1aI3cO+9DQSZej4yed7/73VixYgX++q//WlgMyi7idVlPzhFf+MIXBEQ3oBLXQcOiee3V1/CLX/wCL7/8MhYsJDtwOfpyhl3JY3nN7S9ul3JYR5lHc2nct+E+Acwuv+wy7N97AM9tfUYk88qVCtLZNK679lp87nOfxcrly1EuFuHYoJnmQMSOWEmiPSV4JmkjNCtrSCzJDPxH6uBvMS6STOhWw6bj70032jwXRK6DvoFB7D14SOyD/nwfNj7yKIWIMTx3jkiZ0ibmullie4ptkZHPwu5csBD9A/3SrwiiCOubfVfGXhN7pBnMaco70wyyNNa1Uc60HiDVejKhvaP56HQtHhsdlfE3ODRk890ZJrzaUbSD49yWrmvWcrvmSY4dm2uHABH7G+9ZmNSWrSysODLiyF6yssuTAltNMmxyXJLx2tBW9X0HbUfaWZRSdR1PgrMod6uStBQ5brAVTjnGziwv4j1gZxqr6Sw/g65q0OW1u3LAdll2V/XuHXzqtYBdc0mh5uSt+uY9YOfUe1SzUaOuNgAdLtjVvNJt5XvATrct1ju+1wK9Fui1QBctQAdJgJRXj3DzPAPsUFph9/6juO0H92JkzIfHhMeuCQChFBs3TFMCdqwEhXHG1IEdXiPpUBVWDh3z1ulkHDhm+yuOVvnNOHRks+mY82MHjQWRTL4WsyEVZ6vNkyPHmYPheiaSUR24JsrRGkL2+vKZ17cJ3ltrpBuGkhQrzCDm5CFjJ8HsUSaoLZ72FSMjY+cx6xEnezU5fTJZyt4x/0kWpWIBhfERIPKxYDCFd16/DheuPR8RagLsmItxo826NGU+buoJpyywIw1ogB02APPpPPv883h682ZxEFLeauToUXGmzZ07zyTRzuQwOkZteF8k6Ji4W4EdJMBDFp2M8OQxsRRbLifyIMLYqVVE2ob92wA7EdwowvVhEb8VpLE4k0Mq5SIbhKikHaTSeRR8H7sLFfzzMLA9yGKh34/jqSLCWhlDyKOYzsKNmM/BE7BQo8zZtUzeJsOgoYNEf/OstCqdj4vGDuHmMIWr03kM5VNwc/1IOxmETgAn6+LhI+P4+9ohjFX7ACeDsltCxolQjiCScIGj7GoD7mifZ31Mnp2sRIiL8yMKxSFFoHemwA675KuvvY677roL27e/JPfP3BzpNEFccy3D/DZjUJ2iSUdP0nGVdODye3X+Jp28CvZ0cmopSNPMFkp+zz7TCtxh2Sb62swfOvc0AzyslwBEDoTJcOHaC3H1W6/GwvnDM3NytpvZT+N9+4zAlR6wY/thvMJ1Xv87ADtknFIOlPPB/ff/BBt+/BMcPXpMctZQ5ovggc6jBGg4V4nkF2AAFbc+Rs8/73zMG56HtZZM0E8AACAASURBVBeuxZVXXYkdL+/A009vFtbJa6+9JhJjBCxYjiRfr1at/WHk12KwviFPlmE8ylpK+bdqVeYxZeGwAH6noI6Ww7VCWTdJgFfL4djmeQRL+JeSarwvysXxngnUcA1auHCh/F21apUAPgR2lJXDv7yfm2++GWvXrsVf/uVfyn3pfKGBKAS5vvKVr+DWW2+1SeYd4/CPIrz00kt45JFHpH14rRUrV8q99Ety+xRef30PXv71r6Wd+D2f08o1q4UheeDAQay/4goc3H8QG5/YaECflIvIifDWK6/CZz/zGZy1ehWCmg/P+ssl2MayoK2J1LkP2SNOOLAz5ZpMPHA2gB2yoX3Hwb79+7Bk4SK88Nzz2P/661i8iBKcA4ZhVTSysGxDPnvKsvE9gZ3BoUFhfqUlyMMYhsqaSYI7E1grXQE79UCIVnl2JrQM114yZi0jndceHxsTeUORjmPuQWXCW7uYdrCudwLVSaCWsbGFtUM5tpqPUpnM34oAOMpSY59lwArzSyozrm5712sXj5E2wI6xYWOrTrnxYt2TbU0ZV2PTpBqAHdMuPWAnbu0eY2eSmeVkGlJdXrsrB2yXZc9g3u2deiq0gHU4qKZtkjIsRpXMojOIuDgV7rFXh7gFesBObF/1+nVvXPRaoNcCb9oWINAiicSZo8U6fpn3QxwjtRp++eRzePgXT6Liu0jn6DyOUKtU4RHYYfSsY2SJ7IzaoOSmzJVkpJ04dEXizNgTlIFgOaL9bWXMdKemcmsNwI6NdlV9eCN7ZkAZZWOIzITPzaaJoE9G9kqkIDeNYtbUZSqSDID4bsTJ0nicbGztAc0SYlJGDOhYOY8mWTCeSvuKm2YBMSwjqO68MhJ1XjqLTK4PjuuJDFu5OEb+EVafMRfvunE9lq9YZoEd5v6QUkSeLJIPk9tqpyqwo2waSXRP56DvY9uLL2LL1mfESVIYH8P+fXuxf/8BzJ+/QNqQEc+HDx+VyHE6HQjsqMwXgR2R0rNOCZX9UyCBzjA6GCjFZuzdyAI7CcZOEMKJItwQlPDBMIul6axIEbLBmedmADkUKjU8HIX4QV8Vh90BzCunUEzTMVlDuuahmsvDCSqG3RaQiWJz3ti8TQIyWjBTAAub+4FOEAJM6do4Li8HeE/Nw+qhLPyhDPK+h3yYwvhQFgdHQ/yfhVfwQs1Dn9sPJygjckNUXRfZWgphyrDx+UrKJPKajKrXfBIEmXj9GNj54hexft3l02bssG+Xq1X86lePSK6Io0eOWqCV90tZIANAyliw4CydMTIH2GhgfXaNAGzSgVWX3EuCOq3Gcn1MJ3LeWOdRMxCkDs7k/JAEluhQVkBax20dMDOMMN6LOJUjStwVMXfuHHzgAx8QeTuvnb7dTFai03jf3gN2ZvLgp7Gf6QDsyPD0PAEQbr/9djyxcaOA7atXrxaQg4wRZaCQ0UIQhI5tOnj53veNLBnHwoUXXijnkd2yZMkSkQfbtGmLAA6cuxctMmy2o0ePivQYxxc/S64OC1xonpyk3BrnKjrMeR2Ww/c8TucR+jPInFHHM+vLtUSPU3BYWT0sh9dNXp9AFgEoMnQIPLGurCPBFn5PJpIyj5QhxL+87tvf/na87W1vw5//+Z/LdZMynKwnj/n617+OL33pS2bOE9soQLlUwjPPPotNm57G4cNHJMcOr8M1MZ8nwzQds6R4r5xrR0aOiRzb7bf/AEcPHxZAidJsWzdvEWc9AfxcXx5rL7wQn/j4x7B65UrJlUgLRNiswuqsM0hOKcbODIbGbAA7laqP+YsXY/PWLVi+7Ewc3L8fzz79NJYuWYzBwX6T26laxTGOA8vyImOF7U5gkLJ8BPFElkxzVwmw0kivng6wk1TQ1eAkiUcy/5u05dT2VGCH9lGhaPJekdE70G9yS2kwldkbSG+xTFobyGTBnRjY8X0BddiH2TfJ0GEd1c7nd0lgR+wyfTVJrylLR1opZuwYds5EGV8ThOUzx53MAQR8ycSuM3bEdo+S+xXA6TF2TpJjd4bGSleARrcTyAzr1u3lGo7v8tpdtUOXZc/oPnonn/wWsEObhhQNjFw+H2uMxotNG63tk38DvRp00wI9YGcaG6FuGrh3bK8Fei3Qa4HToQW4qaej1Te5L0SL3Q/lfblSxb/e8WO8sms/HC/PEHZETmgjPdNmo+cmI+BaS7HFXmWzsxIHhgA7Vt9eHL0EYOhIV3aMlX9tkEMTIMQ6Zm0ic5YhUXhkQFDOzebvYORgrWYifgkWCFhCR5OwJFhOQsYlIfMkDnDrBdfNcez4jTehxmBSzXR1JKvUWBDr1ZvNZt21bjao6YxhSEjkLrPxWNaGKce0geOl0dc3KL8fHzmGarkARDVcfN4yvPPGKzE8PAdw6JixQAF5Qi5zAYRtZXNPZWAnlv2g/EcE7Nq9C1u3PivOxfHxUYmKfn3P61gwfwHmzJmLoaE54lyjQ9EAOyZ3ijwvyvnZZy95exLSHxppLsBOLiuJdvloDWOnglrVMnYssHOTX8Z7IwI7GaS8ALUUEKRTGPKzOFYu499yKTzslFDLDmGgGKHm+XBTDoKqDz+bgUNpN3lOZqywfgoM0CHC/kmgTwBI65SRPBKVCiI3wtJSGe8oBLg+l0F2Xgpk9Az4OYz3Z5GvZvC/H3kJ94c1DLhDyFdrKKd8hKk00lUXoeTAMq+YsUM5OtHWd+OoWgFXYYGdSgVf+uKXZijFFokj8sDBA3j66U3Yv28/jo+OYmx0DNVqTeRSCLzx2dHBy5cCPOKMSTLxmgBYHpsEVJoBmOZptxm40T2NAr56LXUA6+dkOUl2Dh126gxWAEfZPnxumoCdx2TS5jmynzLnxrVXv7UH7LRYF9+8wE6njfXU/W5d7eumAOzQBbp1y1bc9u+3YceOnUilM8LW4bMii4X9nP8OHTokQANfBC/oHCZzlHMbQZTrrr9eAAWOEeZJe+aZZ7B7l5Eu4/gh64WObwI7r7zyipRBZzjBEAVJjbxbOs6tw+sSzCE4wjHH8cUyFHRlXVgPlmOSu9eEqUMQimANPzcDO7yW5AaqVKRcnk82Ee+VQI6eS+YOy+DcRcCHv5NZo/cjclaDg1i/fj0+9KEP4c/+7M/Eyc9/yjDksazbN7/5Tfz+7/++ZRZJWAhGx8awZcsWvPjCCyJDOjAwKHJ12Vw2zmFEcImMIcpbUjrzyJGjBnB49lmpx7JlZyKXzQkDVXIEIULVr+KsNWvwkY98WKTYYmAnCIwdkpAG6wE79UkqiIBFy5Zh45NPYv6C+aiWytj85EaRYhvo7zOBIZRBHRtFYbwgjB2VZ2OfZR9if8llsjZmSY3CmUmxNVqWdTDHBDrZCKNJ9iDs68JYtYEUynqjD9D3CUwOxmw4Y7YbOzXJBhJ7tQWwUylXJEcU11EFf9kH+VmAHTJZLegrrKCJC7YJvrJgTgOwY9nvpi42MCtxPntypUZQ2SgKGNvKSLHxnDBMSkf3gJ2Tl2NjhiBDV4BGtxvxGdat28s1HN/ltbtqhy7LntF99E4++S1gbcex8TGZBPsHBmTClgk9IWNx8ivaq8FstEBXG4AOF+xqXum28j0ptm5brHd8rwV6LdBrgSm3gMk7GqFWC4S9wPfVqkn0e2zkOP7LP/wANd9BOtUnjm/HYe4bwHPTDEaHJCGxrwYGiwU+DLBhnAYSoWgd10aKwuS3kUg7cXDb71SCQjW9NbLeghjMv2Mk0gz7Rp2CBrghYAL4tUAcy+K8oaSWld8yG0rjZE9G4Sej/BuAHWv/1CMG1SrS/DP1xK0TgJ2Ed0Qdw+IQFpkIK9+mjBKJ2DXADvXqCdL09w/J5/FRRoIaYOetl5+Ld9xwhQASLIKAFaN8KT2nknCnI2OHrSoyNAJ6GCfAyMhxkfF6cfuLePW13QIS8LmSsSP9JWRfrcpxlN+g80AldYgMKVsrydoRYE9kwRg5mkE2a6TY2Cc06TGjbynF5gTMsRPhvZUy3uGkMT+TRobAZtZFkM4iV0lhR7WA7/Tl8WJQhpfLI1MhZyqEl/ZQqVYRpl14IYEqMwZURoR1EAky5hMKArG7mdzX6PA7cZ6dgGfVirh0rIQPBimsmpOB2+8hF+UAZDHkpfD/HX4N3/ULcNwB9NcCFD0fTioLSX/FbpaIik0yS5hnSiNoFcxgPgYCW1/+8q24/LJL43465QklMRlwrDHvEZ9RqVRGqVSRBM10+oyNF3Dk6FFs2rRJADt1vrJ+dKwmgRQtMgZQbe6dif4g4yhTiZdWjBv9ToGhVmUkx2ryvR6bzKUhCaLTRrqSLwV8VF6O0xuBHX7/27/927jyinUiz3ZCXqfxvv3NCey0zxmqa+dU+0pX+7op5NgZKxTxs5/9DPfeey+OHDsmQPoVV1whQA7HKMEOghUcvwR2JFAhikzUf8rIK3I+W3bmmRgaHBRGAMGY0ePHxcbQPDPnnnuuACEEZzTPjgIrCoCzTI4zkd1kcEQ63RLY4e86l/EcOtQ5/3B+oU1DEEa/awZ2WC7BHwWkeI9kXBBg0r8K6LC+LJ85hnhPCuywDJZLQItMpU9+8pP40z/9U7lXrYeyEhcvXowvfvGL+OhHPyosBjI6/aCG0eOjeO6557Br1y6pL+2KOUNDcQ5E1ocgGNucYJPJi1bGvDlzxR6aO2+esJ327TtgpG8pT0VbCAHOPfscfOxj/xnnrFljJG5FQtbYSMlXD9hJtIbroW/OHOzavdvYka6L57duRa1SwsL580Uaj3YHn8HxkRGxQQnu8LmwLxHY4b++fF6CMnSdUIZ3cu1IPoN47TEnxAFHk88HdUCnE1OJhdF+qq+XplT26fHxgjDXaBcxWEYseBuIJbkl7Tqn67FIHpOpV6sJKESwUaUHNV9dM7BjZHOtHLG9oWQPnBTY4bGWsiNruW0bbRPazuVqRYK3XErf2YAvAXZcB6GwpuuvHmPnZEkxzdBYeWMdj1NdgmfhuC7bpat26LLsWbibXhEnswXsjEojgosSjTCNZouR+hO1GTmZ9/0mvXZXG4AObdTVvNJte/eAnW5brHd8rwV6LdBrgSm3gAnCi1AlsJPLSa6PKDKAy7YXtuMff/Agsrl+eG5GIkNlrxSF8JjnQzZLUwB2bKIc43BlpKBh7Bg5iEiYOnQ88D03eyr3wPfG4afRgsZxRGeFbtjEmWTlzJSRw7IpGyP5deR+CES5Dfl86H5P5mJNOhabncqNUhCmaevitBr6UmfncMOsjhE1m5KsAZWoMXtUlZEz+vqsO1XxGB3d1zeEwK+hVBhDrVpAJgXcePVFuOHqiw1DhSAW20Pu0bSD2ehO/vhPVcaOOBqgOZVMDhy22fGRUezZuwfjxYKABHT4sX03btyIbdteQBCEIgtE9gcBM3UksHNSji+WY7OsHfZBtptKsdGhJhGkTcBO5PtwLWPno6UybkxnkM+6yBN8oiM/nUO17OKXwQju7p+LY0EVDqXgmF+JThCXycdD+GENGc9IjPG67I/ag0yibPvc6BAUiS86iQy4w/9qVR/FsIzFxSLeXQxxXT6LoTlpIJVFPsgjm4vwiyMF/D/lY9gPD/2hg6Jbk/HqR8zf09gXksAO75l5dkQOLeXJmKJjhw5G5n649OKLDfA6zVcQ+tIvCRiLE0mKMgnRKfNE4HjDhg3ixOR3dKSyjegMM8CdkdLTsdngSJI+X5dVa3VsgwOnKTG11KQJXFUncitAqDkfgDqQOWfqc60/WwNUy/gWp2mIdesul+j95cuWiTzbCXmdxvv2HrDTokd0+Ty72tdNAdh59fU9uOPOO/DE40+g5gdYvmIFzjrrLGGKsK9TWo2Axu7du2Xs0pnL52jk2MqShH3unDmGZVIz4ApfYRDh2LERmd/p8GY5nNcJkBDcIQCi8wCP53uVOdNxzvEoEmO5nIxjXltBGV1fWSc6qLVOmotG8+gowKJMAtaHv/F7zokqqaZAD+ulgBOBHmUBEWTZsWNHzCZinVmX8847D7fccgu+8Y1vxKCOzi28JkGhm266CZdffrlcr1AclzYg+L13715pC4I45UpZ5NdM7jWz7hPYUhlLSnxlslkMDQxizlwj/bV5yxbcc88GjBfGhR3JeZzBBpdcdDE+83u34C3nnyesVnHUW3sq2QN7wI5dpdk+joeADFLPxcFDBzHY149XdryMV1/ZgeVkUmWzYk/Q3jhGdrXtJ+x/ZK+IHNvwPAz2DwjQqax0E8iTtJ9bM3gUvGgGMVquIbEccHumH20PrsnsFybVCqRurPPI8RHkcnmxi2hTmYWsXp4CO2q/NgA7lh1HUIv3Rik2tbdog/Oz9lvaOcJ6T+Sq03uaDNiJW2gSoCtyHVAGj0VKrlCbI5NLrgm26AE7cb/p5diZxAzrcuGdVWNOdRTbFZqYJ7pywJ7M+5rVRuoVNuUWiCCGBCfhOXPnxslcFeBp5yyY8jV6B54SLdDVBqBDjbuaV7q9+x6w022L9Y7vtUCvBXotMPUWEOkvbnhCwxLwa8hl+8TB++P7f4pfPLsX2VSfgDjUzc/mXInodxzmJWHEcTfAjonQUwkHsid4XeYSkUhcASsEORKHvGz4EolbNSKY5xiHj5FVE2eJddjzvWw0mQzYgjusoQI76qANoyBJZEhssBvz7sQbzSbWAz+qkynenNqNOtuqDrJo0nqb28eWo07lehnMO2ITGHsO8vk+5PP9Ev1YKY0hqJUw1J/F26+7BOsuOdsCBSnJryNgTTKXz2kK7DAWVJkt7FaGfUPGRw2hE8FNMSdMRiJh7733Pvzql7+SyOg9e14XYLIR2DGMnWSOJToxYsksry6ZJYmCPbeBsUNgRxg7YYRbShVck0kDeaDPD5FNZRB5/ThSjnA7DuKxgcWEcxBENYAgRkDnpYkQrZSLEvnKbkwQRYFGdTZKbhubR4IAnQA6Nh8PnXl+tQrKi3i1Ci7+XzkTPoIMzh3IopJPIev1I8z7OD6Swd+MH8KmoIKs46HqBEghhaIDpBVPsUOpGdhJZ1LIZrIxsKNyQV/96h/iorVrp80uETlBB+Ls0vmFtqIBawVVwYFDh3DPPfdg27Zt8XNK5sNKMnTUidTM2tHxkwR2kgCQmQvq/YCfNaG6vldwxjCLSrHsTDNzR52yPF/l4th3+FJpJx3X/Muo/v6+PBYuWCC5Ni659BJkPcolNur8T32y7nDkabxv7wE7LZ5tl8+zq31dB2CHgRGbtz4j+XUIWmSyOVx62WUyf1KKjP1+wYIFAuqQwcMxxnmZY8gAnKEcQ6CBkqgEKxi8URE5MhP4QF8Dxx7BHf6lU7l5/POzrtm0EdhPlJXJMacBAAq06jygYJAkUU8A6jrmFWRKAv0c35pfmNfhfagTmvfCc/lXEszn8zLmeX2CMWQa6UsBowsuuAC33norvvWtb8mxem1lL7Bsgjtcw8wcRUC7ZvJzpdMY6O+Pc5Twu75MDv19tAvycg4Bg/6BfvTl+6T9ZF7jnBuEuHfDvfj7//6P5lmIXWVyEa67/HJ87nOfxVvOPVckdSNxdNuglKTzfuoKgCavYNLmaOq3XMsNdDC9l+GITP5KSsg1H9WJudI870yYh8IIIYMuHBcLlyzGU5s2YdGCBTh+5DCee2YLFg4Py3MQYCcIRJ5P5Nj68vJZZf3I9BocGEAmZXIixXbwLAA72vRxK6nccbscO/aJSL/gXEBZxExabPsjR48gnc5IQIbkyIkZ9Gxdy1Cv93YZz8rYYT/nWORcwAAsHX+06yWQJJ0REJKgjgFgrSRxU13bATtSnwmBGjb3TooS0hU7TzQBO5wHfAMux3b9G5Jjp8u+36nDN9xBh7LjjUiL8aMbqukNS3vWdAN/ptQmzSSuGdW0sdkYkRg6on0sE0iioTiZUdF6spdLeYR6FzIRRtyJOSYCMRWkELi+bFrE6A1N1FREuQuHSHEL/cF49aB0QT04j8fLc+KGInTgesrDtxGQjpF4cCIHntzSDIxLKchBCF9mdDfKwnF4ZxWEjoeUVMxFIFrZpl4mMjSQCENuXnjHLMbGY0q9TPAnozJNq9mP9WSwgtKa5LA68PmJ1xBklmeznJQnDooU29jKH/h8VjxfNt8uXEaduhFCSiCw9UMfrmMm8Ulf+qgnOYR5SukwkJuNXEkwzHpxw+d4vK6ZxOTeZCIzTgSjvW0L1T+WQqjRFqY9pjQYptf5I0gSQC5Qc+fNNRG11kliJtLpFXvCz2puklO1nt02xIm8Lyvx2lKypd1C0GptkKx6iR9muYs29vl2JlxdkqdVX9WoFGuaxGNQxqHcAscsaf6cL/nP5j+Q+caMT0fcN+Zl5IXiD4gopWMyUdq1QqZ5c4zM6ZzP23SC+Jk0HlOPUOm2A/WO77VArwV6LdC+BehkpNyCz7w6jisgSzbbh2OjBfzTd/8NB4qUDUshqNHS5ebPRtyLZeWaSc6+1Laxs6ndfKlHmf4FVza1MufaeVeBHW6CBdixLB1x0Ki2t5Vx4/liQ9uId43MNQ57z8hGWcdGHdyhW9xIlulG0uxNbb4TZc3Ymd3U0UQxil2p2vOJiVglIJQNItenrc5y6Qiw9mhSPkOl6AwAY/XDY9vVtCHrzHtz6cQR7fYcypSwKozBjapYNH8Qb7/+Urzl7GWymeZm2dhppm25u+gUaTtVxk697vHTnPCck47vCX1A19TYrE0yilSCKLGey17A2JwiS0ZAwOYeMrmcAD8M5BmynR544EH87GcPiJOLeRn80Dj86CwTB1dIeUGTR4EvA5iYfyrLx2M1gpSOBr9WNTkLqhXjYPN95IIQny/VsD6fRS3nIOcHGEhnUHVzeKkc4S63gOfzQ8iyzlEFUZrgDeV4CJR6qFbKcV4nJvRVKSFxhhD9EacYpYXMXoHsDt4/nYfCyEKAlMPnHGLe+Ag+XIzwtlwfakMpZNJ51HIRUM7if4wewx3lMUReBhHINopQSqeQseQQE+1r/qcAF9uCwE7cZoD0Nzp7/vAPv4oLLzh/+ma/HacKpNH4MePJ2ENBFOHwkaN46qknxTnMhMvVagWFQtGOYZMba3xs3Dh7bY4kFiESTynD5uNvsRmmILB9zpzLeAydzXyutVrVRuMbBhX7Bx2k69atk6TojPpnhDyd0Ox/lMbj89LcO8IisnnA1MFsQEGzr+NftiVzWwwODkiZdNwyyfby5cvlNz7HaZOgpmBbn9A94glcTNsCO1PwXbWb+MzpbQrp+NMUGj6xF0g2U/vn0STF1uIy3TzPboEdAUClaRr3+uzLY8UiHv7FL/DDH/4Qhw8fwbzhYckZwxw5I8dGpG9zPJC9wzFDQJQvqn6YeZesHZPfheOIAC9BbB0/spey4EmSwUqGDf+pnJqCJJxHlAWX/E1mtCafjf4uNoWd72VtlbFnnOoq5yprA9d72iV2nuF1OP8qSKXrBuvC8c57VQCX8wevRwc+1yLTnKY9165dK6DO3/zN38RdYmhoUKTgDLhFkDmNkZFj2Llzp+RoyeVzWLlipeTCWb1qFebPH5ZryrySygiLgmXLvan/yK6b+n25VsUP7/4h/uk73zW2nWU3up6Dyy+7DJ/97Gdw7llnQSVHPU5I4rOq99xmO6LTCGj8vXkzm9grT2MO6Qj6dvL5tBvfTTc6AQiilJ3jwUmlsGDxYjz62GMC1CMIsWXz08h6LhYtWii2GKsxXijIGJA8ip4nawn7BcEfyunxWfI4/mbM4Fb2s2mkJKASW0oa7KSMlcS6nlgI4/yCZslvBGPETyrrKQOemIfGBEIxAIVj99jIiIwF9kWuZcKsT+Qp1JyW2tflfN9IH3PNpe+1WCzJeKUNpLkPJV9WKiVtIN9Z6eRkvbWuYn9Kt5TaxrZbEvBp6Eq69qeMBK7I2wqYRF+OaSQZH8yxk+gPb4gUW1cTc7cDpEv0v6vimxHaJmffCY3qnrBoN43yGdw3n3/gMmrLhec7oq3ok17uEiSwUhJtJ43QTL78jycZ4QniRLKJ6a9lUU6XJdmmF6aRreVkn1zz+F0NblTX7rUj3XZRg5DLpi4yG7rANZset+oi7WdRSxcZBwY3ojhADb5bg09DPvKQC4AS0Z1pvghYsaIBCuLzzIQLQEHnqnMcvjuM/loRIbWVBRgg3U9wHrjUkJYFjU5QF6HnSFvIoCNVTiIxXds+dfqfiQpVIygSCinvKqSOq+cg8kO4TP7LMnmN/hxGyyXZbA0iBSbSrbgO/LSDdFhAFQMSjZd3fQSpPIphCpmgjCxqqLrUlGz90kl4sv5MoyEMuTGKEFVdpJx+qXc5HIWXDRH6hj5LeQU1FozKaX2CVzBFNkSSyJg0WiYtlnjGaT6xKZwWAUzIZ6Js5hrwLSETMv0d3hSuPd1DumR0TPcyJ+O85rWg2XidaZ0mW2uM02nqpU8YCzOYb6d+1ekdKTOeagkndXgsNuVGNURMQA0aO44oZnB29cRn54jzSMetgaatlA7/Ur/VePYMeE0HigD2nCojmXs7Azu6jZOS47n+xK+f02vP3lm9Fui1wOneAqHIIlVrPrJ0iNOhGXrYe6SM//vvvoNs35C1T5KyYfUNl1lHkg76hNPeOlgnayFGCarDJd7g6iZUWDuq7W02oBpgZhwnhrEjTB3aSjY3iUAxFiBJSrGJFIlN2GpsrLqzQXPb8D7kGBuQJHl4BFSyLCOCLhb4EQDHgk/qvDYBS+b6zda12aRaffUmm88sS8bRw+tl+/qQztGB46JcqqBwfBRZL8CalQvwjhvX44zFc6fd6ToBO/Gi03QFXYPa/TVWuvlffJxGe9pAifomvfEC5nhjeOi6KiCOspFsviU6AwioPfLIY7jvJz8WR8Hu3a/Ga7NK1LAcZZ8IqGcNWHXAC7vHRkZ76ZT0Hy8IRCf+OHMyVCsYrNWwMKjhlqqPi3N9qKYzoI0wlHNx0HHwUNXBU6kB7HF9OOyLNhCKoADXb+1vodyqwAAAIABJREFUVTo4LBAhTDQJNgvF8cCeokAinw2doPlsTiLbxTnBLWDgIu/kUKocw9VHx/Cp1BDyC3IYCFMIsxmMpMt4ZczH/3H8CMa8QWSdGmrVMqJsXhhHJi7LtG+Ds4SSf5Rik3ZIwYWLUrEoYMdXvvJlnHfuuW0jrbswE21QeMKJReA0DOUZMfcGI3wLBFWKRXHMjJdKAsY89dTTkkeCQJDJlwWJyE2nDcDHNlNgReeQJCuQbCRJXM7yLFiWzTKnkul/lItinosLL7jAOoNMxC+PLZXL4rClA5TfSRnVqjivzDhypd0YLU9nNB14A339EplNaTuds5I9vSPI0G5kn8K29bQnJHtiJ2CnLcBxIttlhmW39+lNBHa6AXKa27xr/6GydmygAceXrGWeh9f27MEP770Xjzz6qMwJlGBbvWYN9rz+uozRVavWiMIHQVmyFHQscqwSEOnEhFAQQtdO44j1MDQ0JPOP+h5ihq0FcJtBHV3PkkEGmt9KQSFZXy3zh++Dak0cy+ac+p6Oa3oQhTLGeY90cjc73nl9lYnkuFe2nwJIeh88jhJzBHb+6q/+ykpcBrj44rW46KKLxNfCtWD16tXYu2cP/u3f/g179u/DqlWrcO3V12D95Zdh1YqVwtBhyLQEbzDAvM1Ao4+IZRZLZfzgjjtw2+13GMebXVS53lx6ycX4vVs+jXPOPhsBc8mJrK4pNYlxNAM74nma7OLsPydKXjLJRJ7pJNPi/E6gkU+JVXobOZ+n0jh89Chq1QB9A4PYsulpVAqjWLJkCbKptICYlBw8dOSI7PUHBvpx7OgRAePmDM6RgGmRBgxCCeRoBnaaqxf7GpJ2tOa4seCMnmMeYf0BmbXSBkQ0BC9ZJm1A+8NII5NZY/qvJ2sd1z2ux/m8Wddo87Jf0c424AjtYBvcL4CpseMNuGNy7HDd5DzAGtEmM0CXAXOEsUM53DTHYJ28IPeruRatv1fZ8I02TOuOKN+6pn5c8wmaUtLYjH3DsjVBuvXX7AA7U4k8OFFR+Sfy2v8/e28CZtdVnYn+Z7xTzZJKs2SNni3LlmfZDAZsjMEQQ8JkAy906OZ973XI0N3JS14DGeiEdNKdvH7dSRMCDRgcQgCDsQ0eMBbYxja2PGiyZVnzUOOtO5+x86999r2nrmqQqiQsTB1TlOreM+6z99prr3/9/xo3+SXGJ9X2pz8wlX64UwjsMDsIERzDlo5McKToj6CGOrzYh0X2yxSxds8IJIubLBJS4zvdDnQ7vbB8F37FQ5yNwBNI9k9gw4ldhFaIolFEKRoD/JYe4LinkiBhINqYZgLsREYEx3KRQx49Ti+q6IATV5DHMTjGGEJho1ggq8RBAA8svjmzjYFKodkbFQAenKhLwpw+8ojNC9AwKog9Dw7vzQK8yBNwzIkzQGyjJploESxOKiCo5SMOGoh8D4Zfg9Uow+CzEwBp+LC8ABYzSkU7HTB9lYFXz9oIXAtOEMMh0OPaqPdlYfXPQ7VQQB0sMuog1kCKGSEfl7EP/Tjsuah5dfgxnyADCos4cQR/yujr+PZqD7bPzzmY7wTod0MY9TJ8ZpQ5DjyQsmvA8mhgVDYiZRa4sYggEf7DR46gOFYUOZTenh4soXYn9Sgd3pkCBKec1U9qlTXRDAe5BwI71GiVZ0tNInPAzszGykyPmgN2ZtpyU3m+6rtmAIBSPgSXE+keAxmxqwSpJSuctoNsxDgnf0cYgxXSVhO4oZaAIQB26JhwKPEhoHXCymSSi9hpCfUJyD7VprlA7Qs7zh1yhpNB205D082dcq4F5lrgtdcCZFqTGU7pFYfRTslIz+KRJ57HN+9+EJl85/iKMgnw35Ifa3M8UgvMVvLKxO3GBWETIElFEsTeSTa+AnZk0Sk+IwEQpXMmgQ5LyVYpOZVEqzvJghSbLoXpRatMsoVVAFjt1wRftHxa4tO26gApW04/UwLF/K/JtElAHV18lvMIC8GeBLCj56B0YEGAERZwzheQzWekRkulVEWjWkHeDnHBeSvx+s2XoqdDyT/NZDtTgZ2EwDWOVZMOxiX4YQKyAU88+aQU9SYgSWmghqeCcJq1w7ZhcEG9Q5WNzS0tvUNpNC7+DccSYMZixilr2lCixg/QE4RYEIX41SDE+W4OseXAjgO4GQMvGz7u8QM8kcmjQZWAFKNE3mkqw5UZ09ykzwpISFlDrgkc5R9IH1YZ0wwa0u/nvYskoRXBCpmQZqNkVHD+wAhuN7vQ3+WikzJDZgaVrIf9VeDTo0MYMrPImgSoGohsJgomAGYK1NFZsBw/BLVE+kcATdatqKGzoxMf//i/wfp1a8dH+9o63EktOdoD5DqpO8kk0oEiDeoZzGQvFvG1r92JAwcOouF7STFqFbTxffVu9Tvl72YxdACZbAZLFi2WtQzbkqAMARm2PwNWBIYI6pB5cO2116J/QX8zk1/eUQIa8aXpgJbYI6kD1mIdyi00SetJMlwSRJZnaldamA1QMJtjZ2Isfo7HzAE7CbN/FvG/kwJ2COpIAoKyj1omTI+hZ194AXd+45+we/fLYpsuvXSTAMAsIE/7tGTJUhw8eAj79u0TYIe1Z44dOyZjTQPc6e4z0fttn4uY9MrzaHlDjjMNGGkASAM++tzp4LeysUlmftPmatAiAXAYeQqZWJtIuGojltgjAusEccnK0QyhNGikpeLSkovpejfpfQnS/M7v/A7++I//WIAiGvjrrrsWb3jDG/D000+LPaNcG+evL33pSxgaHcH69eux+aqrsfGiC7F44SJp81BUYE4c2ClXarjjq3fgru9+T+YWaWf6SDZr7FzYAnYYbxP/KomfpmJfc8CO6mFh5Auw44cBTMtGd08vtm/fiYWLl2D7tudxeP9eLFrYj0KWDGtVl4nvkf0on8+hUimL39rV2SVzkQAlSQKRmhwmD8xrf/C4Pt7q/M0h1g7s6IQpLbPXZGAn0QgN4kqYT+pdKmCHTDvWBSILj3NoPk/2HMehSpxXwA79mZbakGafEdhhYozHxIgE2KF9oZ9DIOs4YIdSu4kUXGvsNsn8rSRaDWylYiBqmXG8B8LnILCj6vURUHLlfk2ynsXXH69UdcqAndkg8qdznj2pSaH9RpoOx/GgjrR/G4Pn1D/H6QF2hBpPrWfDRmSFGI4H8XL5JQyGQ6gFdfiGh9BsTPo4dujKIGaHcg0Xi3KLsKpjDRbEi2DXMqh31GEwSOgrJg0cYMgYxp76Huyv7UcJw8m52zI7ksTzODQUTV9WujEydhY9dh+W967EAm8lFkQvo998DBlrvxBDFCBTB6wanKCNDXQSL4UKzpGZQ2xQr5DwiYOIqK65HLZ1Pfa7K1Ee9GA0HJiZDIKggQzX124eYwaQt3wY5QrskSKyI0W4xSKM0ijicgVWcQy5oVHELLRX92Hyp+HD9hJ5AVRh+zyfiXrGlqBqNjQQ2ybGCjawfh3sc9Yj3nAhDjo5RJkOREHAGCyhH2HN3Ffqw0NjDg55VdQMH3U7Iwwim2u/KRTqJmNN6M+v7DSwsdPC1d1AT/0YoqAMQwwLi6oyqBAIGp7PFcT40BDu27cfTzzxBAYGB4QyS8CHWRoLFy7Ehg0bsHjRYnGsKPE2le2YNaMjBg4eOiS6mpQP0CtRcQrUID7ztjnGzozfyS8jY4dBvmZGNjNNEEnAkIt4kTw0ssLoMUPR2EQckP5PyQ6OgQB5O1BsHE43poHYMRExc9QxIUQ/OshNlpuek3Qm9hTAjuyayEmKpKZ6raogdvLHmTj+Ztz75g6ca4G5FjgzWoCSR2QEU56Wto00xTw+f8c38fyLB5DJ5lO32QI3dCBb6fuOdxC0qRKfZApAWgdPdYBJGb0WC1Jq1SQsGR1IkcWZMr+SjKoWvQrcaQIrAgqFIvuigSAF7KgsXR081kEiJZ2WMCSTxWtr7ayC9soeK5BeMnuTgsMadJJFL+cEOZUCn/QMoBeh2kczDSUjlf6RFkwW17lCB7J5MjTqKBVLiP0GiOVcselcbL5iA5xZsO3PXGBHBRiVRIkKwjGwxoU5mV0SmEgC6nXPwzPPbMU9996LasLs0PUZdKFefTz7lsz5SQxFM6cYrGB/kOsxgGjEsMIAEYMTXJOFEbqiCH1xhM1xhJWmI9LKecRwbRN7wwZ+HPp4wc2gQUpv+5Yq7psORurnYzYrA4LS90TKTyVSqaQvW8nkMPHLjpAPyaSLMZr1sejYID4Yd+Acx0JPh4tM7MIvxBho2Pjk6AAOxS4yDn0WD4HJpLCkXyeyJhrUUcAo/RbKo5DBophvXsPDvPnz8LHf+BjWrD7r9AE7wm5urWg4RgRwVQMNsWlheGQYn//7L0iQyc64is3T8JNC5ArYUQBwJJ8pwMeXtly6ZBGuu+51WLt2rWSkq2xdBdJksq48O2tYENzhb74GlY3vyz2IjUi9U/23Apd1m6Yz6FtHKIGJlp1Jd405xs7Es94csPMqATsJ44221s0wMB0IQ+fBhx/GN++6S2SZ+hcswFVXXYUjR45g/4EDknRKm0HAVUuxUWrq0KFDzfGYlkhszZ2td69tvH7vHHu6doyugcXPdI00XVenCd6mpDUnSiDRtqE9LiJzsdiNBGgXCdNWsh8D09Ua7UxDyZ2l2BJ6TtF1dzQziffNH/EFEjCKv8nG+cQnPoFPf/rTiVRdjM3XbsYt73gHXtq9G8XiKJYtXSbA2J133onB4SGcd/752Hzl1TjvnLPR292tVFsoH8U5YjrGDksLRDFGi2P4+89/Hg89/EgT2BH7btu46MILcNttH8D6tWsRBT4MAbC11HhrkTkH7Ki+SmCHAAFZt5xCVqxciR89sgUrVp6FI4cPYfvzW9HX0yvvirEzzt+jpTHU6jUZTwQRvXpDAMt5fX0odHTAoUTYNL5xEgGQX1pyr9kXJwI02oN0ybwo40VYacpH1v5rEzRKkqV4DcZC9FxaLpckyTxH9rjNGLNKSlH9USVLtfxdNQ/ThlBOlTUROX50Yg3HrvpRdXVUTT/1GefjcfOsZm0nLONxoFbbc08E7jBBh/4iwVnN2JkDdmaaLTAprjJeQ/n0LWRPH7DDhasVW/DMBvaFe/BM8Wc4Eh5BLWogouTWFIssO6JDSYMQCLDTb/VjdXY91ufOxSJ3CRqsOdOI4QQWTCdG0R7Fi96LeKG8DYe8Q/CdFmMnjbiyHfWCVYAdTlRGDBsu+qx5WLfobJztr8Ca6DGcZX4XGZuF3bJAaAEEdpwGwMXCjLc6+S0AGTgEd0RHzUfsLIfh3oTIuQkvHDNwrJJHl90jWW6hXUUMH+FwEUuefRbxyBjMI0NwBkbh8N+VEiLqtHqhgFwiPJbUpRAZMtoksnTITApj5AILgaXq8uQ9sqmAkbyBnBXD3nA+On7lHdjW1YVaz3wEIo0UIYh8vBCa+MqRTvyoUlAqaBa1Shnc1TJNM4igJgbHtSJc25PBry7O4ezwKDLeAFzKm/iuBIkbbkNpWjIwEIbYv/8AfvKTRyVjg5lzNPqiSWla4ggQYLnu2muFwSPGeYqSS6cC2Nm/f79QixcsWKAyHRMnRQVoZtxZTt+Bc8DOjNv2lxHYEf36RNuWxf6YcE1JFskwC2M4vo16PUKjGiPwyCYEHIuBFsoExDAdF7FryY/Ugwgi2FUPdo0a0j581kYji8dR+yBjC/gTM5s8CQpO+MJiAwHrfokDJoJuKpAoQii02bRfs6iJNuNeMnfgXAvMtcBruQWMOERAcMa0RU6DMrtjZR//5X98ESWfdTyUn9iSjVBhT9Glp0OS1FvU68pxklrTZYSk2DIaWJGceM18FL1h5YdocEVLc4nLleBGrezbJFic1PfQ2b46oCusn+biMH0dTbtPaXk3/Z3kMy2XJkygSDFAkto2Ahwk5x6XUayjI83Fqjopaxalg9I6CMZn5GI039kFJ2OjVC6hVCyCy+reDgvXXb0Bl158LvjOZrqdqcCOBBYSAI0LcfrIItdh2xLQHxoZQbFUkiB/qVQWdvn2HTubNXR0gJDvV0tz6XaVz5pyesnMmgoM0g8gEMisLglQJDVVc3GMAgJ0wIfDOTgykDdMZE0TRT/Afj/EoJ2Fy8QrKX6tjm/KhujsWF1LR4CMpJ4Fa/DYtoAEIi+UAvr43E1gxwjRFVP7PgSXLPbgAN7pZ7E5MtDfzRVfBnE+RinM4pNjQ3gltGBnKOFMVQYm77VqSSkptpZUojDeTCMpum0IAMJkMwYkP/ShD2HlimWnDdjRANNxqgAJsMtVGYPIX/rSV+TduNmsFCkvl6tJ3Ru/OZb5noWVU68nNYyY37cW7/2194rEGgNTkmmfSEZKTYAokHan/8cMZfY5BXCp+kjKvqSy/SXCpgA4bQsVyKzrhalYh76GspmpuMSpWD/NMXYmNnuns11mee6pE6ZfRSm25Ll0tj7HvdijKBKZsH/+1rfwI8qw1eu46MILcc4552DHzh0YGR4RsJQ2mLV3yNJhrIJ9nQCFCu56TVuuX1g7cJeOL/DfWs6QbB09D6THUIsRmQJV2+bVya7V3mkIvGrmDQF+iacl7NsG63xVq/IMep/22ArbifdMe8P7onwcgR09t6oaYLZIsf3Wb/0WPvWpTzXPd9lll+KWd96CPS/vEZu1cuVKsWvfvuvbGBgYxLnnnourLr8Ca1evQoE1e8jaZJyQ/ta0wI6yOQODQ/jrv/kbPL31uRawkyQyXHTRhbjtg+/HujVrEmBHsxjSlut4s/+qSrFNF5eenPQyrZs0JaAsPh8rcDP5g3NjhJ6+PrzwwnZ0dfdIEsAzP/upsKoW9M1Dnn0gjFCuVlFiXUTLFB+GPgu/Yzyvg0k7WdbZUXPxVNv4r8fXmWlPmGpn7EgCQhRJ3Rup65awylViAue3hOGe7Mf70ExVJrmWSyWZ2zguCcTouU/XotJyu7omEX8TFNZMnYmBHZVIQ8afBnvoNx+fQpEkbKUYeJMliR333HPAzvguNSvGzoS9c2L2zrQjbUY7nCZgR2YWBvAseFYDLwU78NjYTzBgHkNAihmZGFIxe+ItckIEZPXEAWxYyPkF9EeLsb7jHKzuXYtur0/k12zDRMkoYo/3ErZVX8Befy+qqCJD4ERvehJL/maFG1IoyQgim0Oq0wQGuuIenLvkAqxwFuPc6EGst74Ny64BcRbwCcb4ADPNCcbMcDPjOhBZQFRIZoAAsVVDlOmClbse6HwPDh3J41CxF3DmIYiKiEd2o3PXbhSe34fCM1sR1zyYNQ+2T/6P0GkQ0ngKoKPaVBWZTBznWEnWZUKW3TPh2ya8BNhxyNgxDNRsIFMZRnzBesz76IfwXL6AxvyFCGNbZJKqvo87Kxn880AWh6MeIGvDDBswfIVAxwbrH02BnkzRXpJtFhlYW7Dx3hWd2OQMo7dxCHmbhclchCEzOj2FiofKKbj33vuE6nzxxRdj14svSm0hLkAphbBo8SL87MmncMXll+Pqq6+G7bQbwPE3M90kMe2rjiF6udlcTthCkuk4B+xM22yna4c5KbZT37K0l7IoD1mbjIEMR9GsmWFS8xEPsuYXQeoYlmvCyVpwsjYsx5IMXqvcQFitIyhXgWpDbFc2NpAxKMdmwXdMhK6JMOcgKriIOlxEWUeAHrG7kzqotHuOCqwiFIBHQB1mkxlq3Bty/Nw21wJzLTDXAqewBaQ4rLIzDHjQn3xh28v4hzvvglOYD0voiSrwkQYtmsCOHJFkqKdreSSfTXunOqCtd0wyDdW11MJ3HLDDAK2wN1IZ8jpgncgeybGsgZOcW8upNZk34luqLP4mWyfFsGhl6ar5QkHsinkvdXsoIZfIsmlpLxUgUhJvidd63KNrH43AjmpTVdB5HLDjuOjo6pE5qDg2gmqpDNeMsWRBB9547SVYv3bFlHVPpmvvMxXYkTZLZPek/kHSPgcOHJDs5qMDAxgpFlEulSXYaFAP3le1EiSQJgGClhRPOjioP0+3zbhMbPYzgnVmJNLZlKzmysqiXDR8xALaRLI2Yb9XtS9jKkUjNhzqFYiEidReCJW8kX7XAhRR8kYYSL4EP5rMrUQ2hOBCSPk3zv/CnLGadVzIKu4wmDEcIsraaBSHcaUH3NyIsbLDgG3lYbi+1A39dK2IXXwAV/k4Pmu0xpSWVeOoCTjpvyljkNQCEtAnYa5dfvkVuPXdt2JRf/9pq7GjB0mT1dYcfwmIbJp48skncc899ymAxDQF4COww7uWLPbkffP9Sx2dpC5RxnWw8eINeP/73oeVK1Y0Je44aBXbJhbpPR24JSgnBaIpmGup/pQWGdEMHbFFSf0t3ZdaSTjqEwF3UqzDpm1MDphj7ExsoeYYOz9nxk4ySekEYW0gOH9t37EdX73zTmzf9aIEYq+77jqRR9uxc6cMzqXLlmF0pCi1rwjs0J4xOZX2WCQkJ9gmAnYkZpKwM1lXhzJVZDHqz9PzYjq+MS6LP3Wt6YL0yua0qLTp8yh/I1L1RVL1dfQ++j51siuBHz4v26Wnp0cC4GlgR9fYIbBDxg735xyxadOleMc73oHt27cLEMbaRYwJ3f+DH2CkOIrzzj0PmzZuxLLFS5BhWwg0T3ncqdVk5NGkDjNw6MhRfOYzn8Ere6nUo1gYvAaD6ayx88EPvh9rVq1SwA7bI6kJmOYfnkmMnal8Gs3wnM7vmez7afuMEUlNHdbYYd1d+huUfx0ZLYqyzrNbn0S1XEH/vPlSW422v+41UBwbEz+ArJ3S2JiAGWTsdHR2Ip/NNaVbp7rv8X2+NeO0/O0WMHQcwJHIDRPY0ZK24qPqulpJDZtWnCnNTI8wNlYSf4ZytVm5XwX8qXlSMYDUcEriyKwNHxDYqUtfZ7KEsKgTeVz2PSZYUA6Q5SXo8whjJwFW0/eh4iTpJKvWv9vbq521w/ujf85r25TOdR3x3aTGjjDp52rszHSsaPG1n2OW/2kEdgzA9hyEdoCd/gv4cfFhDNoDgoRT+xiJgznhZMbORA1zMyk25ZvIeXkszCzGoq5FuMA5H3m3E5FpYH91P7aXn8cB7xVUjQpMLqgDnW01AWMiFqVGuWyEAIZtAr6BjqAT5y+7CAudRbgguB/nmN+FmanBNzPIUd4sjlC3bWR8VbtlRpsZIjYyQOQo6Q4OaowhyHTCyV+DcMF7MTLQh8PDHSgGQOHAbix/7Ek4T72A0UNHkWGx0ZAZcCrDSTSwufCRiT6CrbXNEydZJOTkOjFsgiIOUHMMuF6EPKWouUCymRVvIDY9lNcsw4qPfxRPMZOufymiKCPvqujF+OxQHx4dszFm5QFm4ddqsnwzXC58iG5PAewkWS6TSQuSM9VvBrhxRTeu66pjReMguowqfMOCZ9goMHNPJBcMHD5yGN+7+x7J0Ny4cSO2/PjHWLZyhRjTw4cO4fLLLsfjjz+Onp5uvP3mt6O7q7NlRCd6abPJCEt8nVde2YNcNofFixerQqLM4NEyGLM5/4w62QkcNMfYOYFGmmwhlXj2bV9rivqJnvi4sTDLDLcTve5M9osJx1NqLbbhGBkYoYF62Ud5rAq/4SOLDlh5A26HAdeO4NYD2EMNGEMezGINdr2iFh0ExrM2woILv9MVIAd5l1EBAWepqgnq9tsmItGANKTGmaq3M8EmmekMCLBmWiA2VerzMLPbdJRUQFvRv5k8/9wxcy0w1wJzLTCuBQhEUIKIvwgiRzG+edd9+MnTO5Hp7G8CylpiTC2E1UJLsmhF45dnTCdytQLJUy0CmtBMKorA82umTRPYERaz0orXwZMWsJNk8Gr6TpJFr+K3LYYEfUwt5aWyhQnsqGtxY8BWZwU2F4tJIFj2T4LhzGaUwG8SvKcuOYM4WlJCMQPU1m7t9UKdbZYOXungArMqHSeDfEc3wtjH6NgIvGoVrhHh7NUL8eY3XIb+eT3TZnpO1cPPVGAnHShQUjyGZI4/9thj2LFjBxq+jzDpe3wHlFHTFHaCJaYkbbSyuduzvnXGd7PfprK9RSiZYI1Fxi1ddEr2qbUV5abtwJSkudiMEXKZlUB9hJ9sAYQSkDAB6Y4LYnKNyFqevidJJPxD6u5wiRcq5gg/V5IhCiglY0felWkgQ2m2KEbBcFGulbHUr+G91QjnOj7cTBcio4rY7MZngiq2kf0rRB0DYewijslsSY/P1NgUt0Mx4mSnpO/e/Pa348YbbkBPd/dpA3Z0ELEJ7KhbbEoxhoaBb33rW9i2bae0gxf4sjYaHR2T9qIKhryfRAKGoI4UazYMdHV24HWbr8Y7brlFsukFbKXfl8gsBmznVNKaAMdNlpQGjfUgTkExyc2q95TYP7GBiXyk7n8JsCOPlJbcaUrPzTDF/Az2rWc7q84BO68SsNNMRFDjo1at4ZFHHhEZtkPHjmHJ4sXYfO21EpNgPZ2+vj4BM4aGhoVhMjIyIqAGAR7Oixrs4FhMbxO9X/0Z7T1BHYI7WqpSj209XwmrMQH7NSNzsj4nsYtk//ScoBI+1PzMeVtfQ88VvHfKsBHcUXN8K1EgDewwaExbxGvwnvn8KkjdkljluGeNnd/93d/Fn/zJnyTAcw2XXLIRt912m7QlmRyMtbC28kMPPiT+CdlRF5x7Hub39cqcpNbXCTNwilxscXeo9mCY2Lv/AP7wD/9fDI2MSgJEGti5ZOPFwthZtXKlJBxQfrelG9sK8swBO4kPF4fwAwX8k9TFmFhPzzw8v20bFiyYjxd3bcOB/fvR3zcfPV3dsBLG51hpTOryOK4j7BcmnvT19or0J4Ed9pdpCDuJn61LmSTsviRWpyVl9RhoB3Z0AoJSJknqVEoylPJVdAKSYvG2JI21j8p7rjfqwmKlHJv2bwXoVANDpVExbpH8zWuR8UY5V0qhcU7mtYR57VB6zZExQilDgjwEd1rATkseUcegJpKgmyiBfRy4k/hivLYCdlSNHSZTKVbe6QB2ppn9Tj1rJnXBn6N3f6yGAAAgAElEQVRTcPpr6rQ35OkBdpQcWIRMIwsWYNkZbsOWkQcxaA0AsS3USII2k22WyJ3FSrKNMj2k3SdBRdd0cUnmXBQKvajHMfaU9mC/tw+eXYND0CYAAmHVKFCnPa4ui8OYznuE0AhgZSzAA3JeARcu24ClVi8u9h7EOXgAUa6Bup1HwS8DUYi61YXsFIDUdE6aJLhJpqYHkzcaZxBHPny3E3b+KgR9H8bIWB8OH6hicP8+lA9vRf3oLvilKkwyhygH19SOlOm1Kb8hMh+kPiZBUDVhqaAo/82grGeZyJV9nL+7htX7PcmSq1GCzY+QcSwML52HFf/3R/E0AmDZKjTiDKLQxFHPwCf2F7CXum2ugwwl4uoGQreA2AmBsAZE0wFeKrCh1yHpF8MMe6NRweYV83DzAgcX149gQTCCwIxQcyxkqCcnBVJDMBPxO9/9LlYsXykOwPfuvUdMDieCtavXYPM1m3Hf9++T4MSNN9yI+fP6VCrY6dgS20B6MBk7S5csSer92PJbZa2cjgvP8pxzwM6MG3Cyuea1DOxEYCFEAzYlSjwTldEGqiM1mHBQyHXA6KvDLXnIDtThHqvAGm3AaKgAQpi3ESzMIerMIurJI+rOIszZiGwDzNGl1CPBZwJHynlQ1XHUwiJGbLsC1ky40TnyqjCiAGbkt4AdywFMF5HlIGIga26ba4G5FphrgVPYAtRYp8RkzQvgWI5IMf31f/scjpUimNleGJHy1cRLSwKWKjiuiq1KvRj1bZPdohGNyeQT9PmStWGzpoW6hgJbFNsmSfxJATv8XAVVk4WlvjFd0yI5R/PbhFnDhbkCU8iQUedosmWSIO1xuucpkEkHhblIZBs1Az28N0qxSX2dWHxR/dztwawmi4MJTQmQJMdQGiMpqGs7LrKFTgRhA8VSEUG9BhsBNl24Bje++Spk3UT+boZ94EwFdtI+tRTADUM89+xzePjhh1EsFgV8bPgBLJsZmCropqRKEwQtkadrgmTJ+26BhC0WzXGgj6xlDARWAMNkepYDh2xe9hEjgOc4cExLZNjM2ITPi9KfJwgUNODHam5Os3RafZy+M/tFq8/wcAY/hMXDosymiUAywJldGwrII4HRZAxEDpPeYvQ3MiiFHuygiA9XQmyIa8jne+H7RZh2D/7C8PFcbKBhMxGOHglrBvI6cnfqHtWN6hEr6yoBNRm4YgDLAG6//XZcd+11KOSzUyown9SSoM1XFwZcqhBVOmDDd0gg67//7f/AWLEk47Var0k7DQ+NJgWXVXvKvr7flGHjWFzYvwA333Qjrn/j9eqdJONLjzmuaZTKYwLYJuOfwS7N4tFmRZpLSUe0agIl9TnGLYpSkVDN2Gn2CbkHZdeUbZjp4FVA3GtxmwN2fv7AjpA1WFuU9kfqmTk4dvQY7rrrLjy8ZQuK5TIuueQSXHjRRXh261Zh5axes0aYc/v37ZcaO7TFZNnQRuuC7HyX2ka3fIfj+61+5wz0EtihnFkacBX7GKj1F68hADhZmilJ1fR8pse33kf7E3ocat+C1l7kGZP71HM7g8GVakWC0mkgp5mQkfgMPD8D86wrxHvmPfKHn+m6PLxHxnV+7/d+D3/+538uDIKhoUHMm9eHW2+9VfZjO/I6AwMDopayaNEiXLxhA9atWYuuQkEB7WKrWUaAYLI1qelQq06VGLBn7z78u3//H1CtNwTYUUm6SnZy0yWXCGPnrOXL4XsNKWXA+UnZtzlgp922en4drpsVq1ure8gX8ujo6MYTT/0MK1Ysw8GDe7HjhW2Y39snPwQx+M5K5TLqXl1q2FUrFfEvyOxinyGwI8y0CZJ/xl8/AWQS2bSmf5FitLT8jNYcP76/q3lSJ2PpMdECPLXfohM+VKyPfbNSqUqfJjNJJNMSgKh5jmT+pu+g/Wlh63gEdRqo12rKJiRsMQ1+crzz35SwU1JsKeZPswEmYOwkvsvk4I7ybSiVTMaQ1PGRGo0txk7iMbauUiqVYlLnDr6y+7TNq2cSsJOm5UnDn5RD0X500688+bY7IT9mcmAnlW9z8tfWHS40YZs2doXb8aPiDzCKohhBoUiqxkEta8MODfQNB/I7sphhGIFOedaPUbICZA0To90W6laMrlqIvNONTGyjmrdRrxRRRwOma6F3OITTMOBx5ZDoM/uWSZgCThQjyPF6ZAyp4rB04smMC80AWS+LjQs3YZk9Dxf792K9+RAMlxIDGZgRFwtcGFoIbVJmeaySvDBiW4lqEEySGZ8ZccnDaXsvTimP9xA5DrzIRDaRMYucGmK7D1b29Qj6b8PQ0RDBd55G8afP4tm+YQx0eagXbBxePQ9Fs4IgQxm7CI4XwbfIuLFQqMWwGxEqWVU7h/NMyJoVtupPlgBpCswqVAL8yn1FXP5EBVEQoZYxkK17yFgxyr2L0P/vP4qXwiEMLrsckdEDB0N4oFrA7x3qhBl7sGXxmEEYOjCZgW/5QERGE0RL24wtBAbbgBn3ZNqEMEKVNSptJIJwMSJ+x4WdyEj4goQv6criA+sW4araQaz0hhCiAc91YCXOfRBEGB0Zwbe//W10dfXgvPPOwyM/3oKe3l5xntavX4+rr7oKd3z1q1jY34/rr38TujoKpx3Y2bVzlxR5W7J0aSsLTWetnMzoGbdwUe9uUvsx0fhOHz/N+B9/3p8fANVcmJ5Mu6T2Vccn42uicxyX7jvDC01y7kmv3cItJ77gcaY2ZesTT+Xk5opT+FwJWMwxyOxekTURv1g0hsS+FuwC4kqMgcOj8L0Infk88nRsK1U4e+rIF2twR6oSEAn6cgiW9cKf34Ggx0XQZ6tMlziEFfhwfLJ4qjAbNbiNkoAyoe0gyGQRZHMIMjn4jovQNOFUPRh+DYZfglUvw2SgIqjDCBsUloQVUy6ToSqqywt9R4ItUqCQTCC3C0a2Hz6LaucXop5dgdDKwoanAKVT24xzZ/ulaYHxvtps/aVfmmZ7zTwoE2nIIAhgO1nsevkQvvjVb8GPs7CcHGL6jIl1GVfLRifmCJMmAbB1cLMpyTZRI7WYPSroqmQndcCZPnMYqsxaMlh0sEbtm1wnyTBsn2e0uypXTWUUaukIDSQp0EhJ+6YlH5IVpjqcLIa0dFOyuNbBIbW2VrJcOjDE45pST3KS5PnJJNdNwWCS5Gsp4J//pwLMFhw3A9fNgOCO5zcwOjoMCyEKGeCqS87FGzZfCtNQc9uMt0nn94mSldJze/v3rXfWBAuSrBD+nQ6GqdehgC9dK7S5OG+CDgkbK6mn1PA8bHlkCx5//KfSN+n3+wEX6JRE0QwMVetASWm1QMF0sK/5vlKsinYQQbthodTYiYS5xv/knhlUc1jjyULGMMFVEmXBJFjBGjVM62DALRV8ST/7uKSoVLar3HMSKBTFgqRPMvgf+AH8gGsJJePmBx4qvge3bkjCnxuM4Y1eBa/3Gii4HchEdUnW+zPLx264qFqUX7PghBkErIHatukm15m8/FrArjiSWgAf+42P4dJNl0r28fG8s9bJTibPrH1e4TML6CbXVuw56Tf0d6IYhwcG8YUvfhG1Wl0CkpVKRYJEDBgJy45rQ7Yh2U2+L3Uq2J4MrK1dsxrv/7X34Oyzz9YDTAWME4BHBUFV6nNigpo1dcYBn0171gJ20sNae++pkdECuFPHSismbJ1md5/JAD6BYf9q+t4zeaSWWZzi4aZLSp7u+1nd2MnGvtouNt07O6m1ru5xel4Zf62T8t24c8IY1GwEjpHtO3bgjq/egZde2i0yRm95y1uQLxTw2GOPyhhatnSZSIhRQv6VV/ais7NTgsAcgxqE0SzYqZo9DeSR9cKAt67xo8egto/aPmlJVgZq5bPj2HCqBWibNeir72FcMDgZ95Ro4njRNc5YK4gBeT6LZv1I3ZFUnT+ylXifBHR439z4/O11hXjOFf8iA/nJT34Sn/vc56QO0Z49e7B//16R3l++YjnqtbqwdnSCyfq1a3HFZZdJG0ttQz1Xi8+gVH8mw4TlddK+WRaeevppfPqP/wSMM3FeUnXcWL/PwubNm3H7bR9AX08PDNpcSUakyKhY30lf2XTdWNvWiScbujvTnWFmg1TOehLnPs4+tt1W+/dMJqFPxq1cqYiUGqXYCGR29/RgtDiCnz76KDpyeSxZuBAOATTbRqVSRqlSlvmM87nXaKCnm8BOl9TZoTRb22iesAH0nNj0U5sdujUTaf+r6Yclb1KICYmEshpDyoceNz7b+1SSxM3kktHiqJyJzF01f6qx0pIb1nOoSlbgeOLY0ZKMDV3zjvGPJkPHElBLS7NJbcrEbxZfqe35mr5kMnFyn/YErPScyu95H2T4su9r9jcdRCZlZTK6pl4Ex7Fh/NIBO+ns4llOnLNi8Mzy2jMzF+ooMmJoNAJWQDAy2BVsx8Ol76MUlcWW1K2GGCyHvrNpY/HRAJf8rIQFw6GAEAb1y20TOR8YdSLYWRdbLslj1yoXHZGBumvCrPlodDtwa6HIhfUPhbj4qVEsHAoTRo4HNwRs0Us2UO+08NwFWWw9O4eGwzoMgBOSch/Bdz1kAheX9V2Jxc5CbAjvwlrrATgOG9EW1pBv2nD9BpT2GBcAzH7joovUQA5QVg8i4OMgFsk19Tf/R/BHfsIAke0ijA04zJSTuhQewigLq+t6+L23o/jIHtifewD1HXtxuN8Cc79qnRYev6wHD1yWFWDHCUO4jQiBZaGzbuDcXQ2s2lcTMdHAgrRPqWBhuMfGQJ+DYreDao4x2ggZP8Ztdw7g8serIp/mZwxYfgOmHcCctwruf/gQjgYD2LdoM8ywCzAP4f8/1ok7xvoUaGR6InVkxC6s2JPnoyReZAdAmFFgDQIUzAryRhlZeFhileAaVakFFIQFeGEWI1YGh4J58OsdcOwx+JaNvBXjfecswRviQayqH4OFOqKMIxJzXLAyA4DAzgMPPoi9r+zDZZddhoOHDuKiDRtw5MgR0a4l5fnRxx7D5ZddJjV2qBs91SJrNv1cJpgoFt1XUkXJ2KFBpIFuyjSccOi4HVxpRjcm8kKPAzfabcXJgd2nGNjRk/4E/s5sgZ1U1GfCdlEGaLZvdeLjT65N287RtMfj27r53l5Fe53wG0XmUVg0NutGREpOMNHGjxoxKkNV+JUIvWYW2ZEKjD2HkBkuo3MgQqnLQX1FD4xV82As7IDfSUZfDCPwkB0ahulV4FSLsKtjsGlHbQNxxkbQMV+AlsirA40aDK8GeFXEjTrioAGD2TtxFVZUhhXUYVJrP6JtpS32AVGfYZCQCxMGKAgUEzSmDbZgZHphECzK+fDyC1EunIdq50oYhbMQ2TmEYsfntrkWOLkW+EWSUjy5J5vb+0RaQKo0RtRaD2HYOdz78BN4cMvTiGIXDkHpMJGEkqL0KsAt/oIAI4q10wyiJLoM6cKs49ZpzTlNgwJJdInJRjr4z0Ue7TcleWm/1RfJaVqsIJmaNfNAAPGmGFwrQJzU2kkwGA0fKTAgkRDWTJ7WM6lL6YCOvv/mYlLLKSVgjV54agBKBXATCeXmQnV8wXWmg8XiN7eiCpSKyGbzyLg5CQZU61UBdjJ2hP6eHF535cW45IJ1cm6GYU7XlrYH423D8cBP+75NzCgF7DVBjiSRpSkL1lyoq04hMQcyW5iDQeli38MjW7bgiSeeVLJrlDVNGFyczxksIbNfd6kgVlryOmihgSTdN9PMnXRQMR0A1Ps0+6wGo1KNPQ5oTPqsBvYUc8tU0nzJv/Xza2kg3c/T4E9aJo7f6+eQfsq1mOehXKuh4jPhz0TWG8M55SG8tVhFl2Oj2wgxahTwGSfAQeRQNn3EpolskIFnjpdESvcbNS5UsEfdX4yVK5bj//jIR7Bu/fpEj36qgPvM+yGBHZ3Vr6TVUky3KMKz23eKogEDogymMnjKH+7HdQmkSDIXbepvAjsSLLIsqSPxkdtvkzWUjGupnaMy15NCQ03ZvpmMoynd8lfR/1VY1czfyUza4lQd81pl7Jyq9tEdedz7nc37FnQzFsBc6tEZhjAFH97yCL7+jX/C0OAQVq5cgRtuuEFiEk8/84zUCCGgMTw8jL179+HQocPCQqAcG98fgZ20DNpkz65trralTCYlsKOZQy02QStpQh/DMa7k1DRrN8lDJkicBPidDP2WFkNSzwX6evxO21gJFJum2BDaF9obPgc/Y61h3heZPARg+DnvlfaIP9yHgA5BZw1q6WcmK2HlypX41Kc+ha997Wtin3bu3IFnn92KxUsWY+nSpYkclynnInvhwvPOwxWbNmHe/HlJYoSKPzaTIhI/Z6J2VcCO8jweeviH+C9/8//RNKpaKKwNw3rUNvCm69+ED992G7KuK/JaTBxnDTlp0RnKsvDaTDaZ6HCd1ntGATtTTmnjv/QiiJwnwcy9+/YJsMO+w7mF4EGhswM/fOABBPUGli1eLIAc69Kwnt5YqSRJKZwvWBuQ5yG409XZKXJkJ9reTcBjnAya6gXtoE7Tv0o6iSQxqY6gYnmIFeN8gk6U9kn4jMNDQwIoUkKOSVbsX4qVpuvqtBJ1pA9InUElxyjMnUa9WVOQYI5m3alaO5RmsxM55wTD1HLIKQ7/eP8/kUxO5E+btQNTawGyz3h/Ae+ROflSs9CWcaHqYxLwMQSsEzsyB+zM3GF4rQI7nu0Jb4NYgOubOH9nFdf/YAAr9jXgeDGoxBbEgEvcgxJAjo2vv7UX37++D8jZMDwfBotyunRSQ1ixhY1bS3j7t4/irEOUADBRtgPYMZAPbGQ9A4MLXXzrbT344ZVdiMiOmyGw4xs0LAqUoTiRVNxUHBTEhgcYUrxGwCU+oyy9hWOu2CqgnBn3o4SZUQD1CeI4B6PvGgSvXIna/3oKwUPPyj1aEZAp1VDpzeDlVXn82f+1SCYVJwhBLWXftrDykI+b7h/FJU8XZdEd2NS8NuT3WJeD/Uuz8vP8+gyGF2WQCWJ84CuHcPEzNTgBARpWGvLQsEJ0L1uH6BO/ikOGj4EFF8EKDBwxG/jUywVsC/Pwoixiuy6LA0RE46k1GiAOC4hjB4ZVw0J7AOdlX8am7Is4392PxeYoOrJFmNaYtHkUdqASdmAABezxluCl8hr8Y+kNqMYOcpaB6xcVcEsfsKp6AJ1GXQhQccBsVCLFrlBzDx48hIcf/pE4BqQ7X3jRhTJpsLbO1q1bsXjxErz5zW8Sii4XvjOcd0/It6Rz98K2bTLpLFu+TBbTwUyBneaMM8mlm/ULj7cpZxKwowGQWdmvE2r9ZKdUu5zOa84W2Gk+0rgVrnbh9FL6ZB781Oyri2VT+576xFy0eHRkqPPKydx3URkeQzxSQedgHdlXRmEfqcLyTVnYRJd3oNLfifqSbhh5E251DJnhI3BKgzD9ItAowWmwnkIBcUcf/K5uBJaNuBEBpQFEtRFEjSrQqMBslAUEMgnqhB4iZmhbPmyL2sy0pQTaCSbTyQrgmo5kHdMxYX01SsIIRV6YO3GSvd6AbVaRQQ6eW8Bo71LUFr4ZlZ6L4DvZU9OIc2f5JWuBFoNiwuDBL1lr/LI9rhSEJUuQtRcDA1/95vfx/IuHYJoubNOBH6piyFwMKWCHnqCSNKMBUwwKxYDR6zEVQFG1J4QErv5PfjdnfAGBkr8SCRDFkFAupsqkbQE+6r0oVkdCtNHdVd1fkoXbmjc1G6iVVaizO5tBRK0vnmRQNIP8+sZTWfcK2EklhxLYmYCBoj7TbJxkTkz21dcVYEeWmi0AyLZd5LIFZDKU/YgxViqiWinBNnysXNKHG994NVYtXSCA0OmF8NP2oM02aPAsmfdPJbCjfFumY7DvqEA/g4nf/8H9qFYrsJjhqhf+BCIoA8j/mJXpOAjpvyeMeDlTEujTATwN1KXBm4nAHt0HJgs0T/R5OhCpg4da7o1/M6CRBm/SoI+wTERvXzVqe6Y5JcnsKEQQe6hStYCJaF4dq4YH8cajZSwPS+gwQwwbHfiME+IIgR3bl0BdJnThT8DYafff2Ibq/mJcu3kzfuVd78KCBQuSMXt6gB3aBwZWdDZ8M3iZ3NwDP9oiwJ6Wd2JwlYFXBlCljRLWnpcUaVbFkm1kMxlsvuZqfOiD70cmmwV1/zlu2eYMaMmWyCbO1NbPATszbbnJj5sDdk6gTduBnFkCOwRGWdydRc+DMMbI6Aj++Vvfwo8eeUSAiKuvvgpXXXUVHnv8cRw8cECACtrgI4cP4+WX92BkZFSAHu6rgR3a1HSdnMmeSgPwrE9DGTb+1jY6bU9luIrP0bKNNm1/EqRWbGHaER0fIYChQNy0bUmzFNLgv7Y7Grzhbx7Le7r00ktFTo213nbt2iXgTm9vrwTl9TPS7mgwSNtyLcu2bNky/P7v/z7uuOMOAQYI7IyOjmDTpk1YtWqVgEQCRruufL9s0SKcf845cu10YoIGvpWiw+Qb/TAmDt997734+y98UdpEMTEZ3GbuuYEb3nIDPnz7bcIsYYKzyFSSxXEC3W+yXV7LwE6huxcrVqyUd3fPvfdi/oIFMjcuXLxI+sVZq1djy8MPY/jYMSxdtAiFfC7xW2NUqlWRJaMnXBobE+YbgVDW4iG4IWyVEwjqKddTBQDbgY5JgZ3Eh037RALkJQCHSkAav6WBHX5DAJcxwK6ETcfPtNxgukaPrj+pZYqFsZPIsUlyOH0cAXZUHSrW7UkDO/ou9HOmE4QUU0k8fOXnpxg7LXbPeKaPsJ4nAHYUQ1ipbLnZrNTSmgN2ZpEJMqsg5Wwmr1kYK+lE0zB24lgNWs+2YMUmNjxfxU33DGDlvoaS5rItNKII2ViI/cg2Qjy0uRt3vGcRvIIlOtrMRLO9AA2LC2cHr/vRCG7+7gAWjqiithUnQkhFNtNGphahUjBxz83z8OA1XQgsgjAzY+xEZg4Ga05ox18qfvOhQ8RmIHVsCJiYvqtk2SyuphoILA+hYyBTU9T9uhPBDDvgcPHq5IHqOlS/3AX84BX4o2UYPR1SD6ceByiRcWNF+IPPrEYmABwvQM0BSjkbKw76uOV7Q7jsiVH4ZM5Yplwy40UwYwO1vIVil40fX9aBp6/qRanLxq/dcQAbt9bhBjacRgDfCsDb6lq2Avi378IrZh7V/rVw4OHHYRZ/+HI/RkzAkSLqZN1wtqPXn/wOgT6M4urOZ/D6rsdwcWEbVmYOY4E1ik6jAg95WGjAMnyVLcgJ0QwwFPThh8XL8NED/wljQRaubeGCTIj3r+vDmsp+LDQrsOIGIsOW7IzAVwV4iW7v2vUinnzySSmgl8vnBNSqlCtSVO/KK6+UrBHJDtE6IrPs05NOzlGM5557Tow4KcScBHSGmzL4JwPsHh8QaF53ClBHme/xGtQnB0KcWsZO+tqzsmEn8s7a2uV0Xu/k2vREbv7M2EdLAtGSkd9GyKRGGUfTRp6svgEfwSuDyOw4go79ozAqHhrdWUTnLIGzZjFGlvnoqteRGRlAMHQIUX0E2bCBPIvyxg5qfYtRneeinjdgVGtwj4zAGuB5yM4ZRhySyRkqbWST1HmCNAKDC8hkmCzi58MRiTgXlhT0poxMKBr6TEyWJCqEYgdiBlKpxWtRJ78k4LtpZpFDFlZcQi3nodJ3MYaW/ypqHavOjJcwdxe/gC2Qstevor/1C9hwv/C3TBaELQk7Bo4Nl/E/v/xNDI35cOyMkkhIYASV2apqyShgR/kDTPthQEEHyZU6itLcbspu0fYlC9NmPUUJ2OhgTbJES85JFhGjEswybQbz5WqqFqPInSmqTLP9BdjRDIRUkFwvCRVopIAhXWNHF47Vi0Z5JlnwKvCIf8s5he2ZBJckLb7VBq1FaAv1kcunIzApYEeuISynFmOHwReyuAnsMJPQD30UiyMIvJr4jeeuW4533PgGdOVVtnI0ZWR59l1yctbOeP/slAI70uaU3+PszXnRxJGjR3H33d+TJCc+M+sEkKnD77KZnKyxJFjPbsL1Qooxo7NB2wGddLZ4e/0dHUzj5+mMb+l5um9OIPvSHohsfwM8XxrYSUv36YzxdmBDfx5EJlzKnDgefMNANs7JWOsqFXHRsRJuKA0gb4Y4aubxZ26MAaOAmumJP+EGDkJKRU+2Jf2Ivj7HhOPa+MD73ofXv+71yGYzpxXY0b6+Bkd1sWcdqPrq17+Bbdu3yztloJQBIibA6foZlONmG9UqSgZJM376enpx04034O1ve6vcP9dYWi5RpNuSDLkpgYRphtAcsDN7G9N+hjlg5wTa9BQDO5xLGGDl2Kfk1Mt7XsaX7/gKXtr9soybd73rFgFz7vrOd2SMrV61ShJSWQ9mz55X4DExmWOwVmuC6hpMmU6OTb9vSrlpIEPbRZl3kzlc22ht2wU4Smp6pEEdtp4+nrZBX1+DQi3/JOW7JIkCSuJRsXK0LeE9XX755SA4Qwm1nTt3iu1hPIbADjfNHtRgkJ4n+DnBfII3f/RHf4R77rlH5pNt215AuVySukVa7p42bd68eaLS0j9vHtatWZMwGRImFc/lqtqHUwM7Km5SHBvD177+dXzzru8o70ycrEQy1gFueutN+Mjtt0vio6xTRWbOEDbsTG3iaxnYWblmPZYtW4pntm7FX/7VX2Hd+nU4/4ILBJQbGBzEyrNW4rmtW7Fn14tYNH+B1MIWVnUYyFhpsCaUaWKsWJR+Q6ZPrwAlSo7shIAdmSxbAMc4oEN/17aPtiZpYKd9LLRbHH0vOompOFoU8IPPSkYZ70FqU0kNzBaYKqwwzTQOQ3gEdvjs9br8uwnsJGAWz3UcsKOTpJraqImHkIA6aaZ3M2ks/ez6YaSkXiw1qdgvhT2dMHbEr6OPaRpSq3FwYHAO2JkNxXdWQcpXMdAwHbCDiKwWoJIhbGPikmeruOXuAZy1n/IVBtzYRMkIkIeDUs6EXWng2OoO/PVHFmFovgMj9hEWXORKDYSGiQVjwM33DOHyx3EAMF8AACAASURBVEZVjRd2TjNGJoylRgtXN54b4/639OH+1/eg4cwc2IFFpgqzMVVdGWoBxaTHGzwna+6wJg9BlWQBLSQdQ0AXbtkajZIF36mLBFps+TCjHow8WED4jznkjwKBZaBhxMjUI8RZR+ro0OB99L+tEqJP3mNAE6hnbCw96OHGHwzjyifG4PosZGqI5Jnoo3MtHMYw4xj7VmTxwzfPx9YLcnjXNw5j09M12L4ptXpMM0LDcuAu7EPut96NnVE3okVnwTcb+PxwFv99cI1Iy8Eusxo6TNRg2dQ4XQAzcnB2ditu6X4Qr+/6Ga4oPIdOmxqT1JR0wCLDcdRBQblk1W4jMiKYcq5OfGn47fjXB38X1SADy3GxKKjifRcsxQXhEayKhpDzS2iAbcbMOFMMGw1pvdYQZHxg4JiibXLxls0KsNPRUUh0ZyW1YkptrimB/yZoMLHzKK0cxzJ5kXrMLBVdDE3ZzqkLfuo4y/h0kgRh15GV5kwztVzAzxXYmaZd2sGscZPwtMdO7ainkhBkx+PBltMcvTkpoO4EFh1nwC6011Jbh0GNkDyYGLWsJcWQO0YDNJ49hMZTe1HYX0a2s4Dy+h4YF89HttdAbeAwMkN7YVercGsVZJnxxVoHXd3w581H5LiIh4ZgjAwhHiE7ZxhRWAVCn9EDwI6olylAP2cDOs5kCfE3AZzAJFBPXf0AltTuskXL3xRgJ0AjrsOxYtZkhmUpiYSIbCDLQWSxwClZhRYacp0s8qEHC2V42fk4svajKM+7+Ax4A3O3cMa3QGK32u1PWyT6jH+MuRs8NS3AhQ6B5jg28cLOvfhfX/8eQjMH26LPE6jEl8QHEMBGMvtbzBX6uZoV0QJCWvsJpJOAPE0XIKmtIcCNgDUMLCRsHMpGKH44LLtVY0dPkrKgpIQMP9BFzRUU0AR2NPOnWRsoBSopzXGC7qRHtpyTVlCjBf60njvR9W7WymjV+xkH7CR1OwT8Sk3fGiSS+06AnUTbWD2nZYkMG4EdLvhrjSpKxVFJvHIMH5dtOAdvfsM1sOEnjPopfIPpfL0TcismZ+1MBvpoNpZu0iZLK3FMm99PsFDXUmzKM1Q3qNb5JrY++xyefOpJkSouV8pSY4Xvjv4zC+TyWMpseaGSz9GZ1BoYUedSEiLp99keUGnfvz2rm9+n2T5poGcyYEeDNemi4ungmQaQ0uCO/reWc8tYeWQylJr2qcqKjnoWVfo13igWjBXxWwcH4JoeDpg5/EXGwKjRCc9qwKd8eOAgkgXcxBuvJUAHa20EAebN68XHfuM3pIC3klzkWJzi+GlyvaaKGTSzyVvOr7SvLpD+d//wRRw6fFiCYQwcsw11nR2RiU7klBqJdJK2QatWrsR73n0rLr14gwJoI1VrkZvUCOC/+S5FeWJm2xywM4N2m8YuTR9Unoo5dhol6F7F+NNxrXwKgR2xz3EsgVcyRqq1On7y6KP4x3/6OoZHRoWZ8u73vBvlUgkPPPAA5s2fL5JMR48dlfo7lGrjXKVramjAXIMy0wE7Mn2bpsQbyPrRx2mbye/4I/JJVLNJCrAnA1lmCd0jVN9RMzE/Z0hXX19LYGr7oO1r2pbz/AxEE6DR8wW/X7JkiQS1h4aGpKYK75NsjfQ5aTd5LH/rc+tnWb16Nf70T/9U2o/HvPDCC6jVKjj//POxZOkSZLM5HD50SM7LxN7li5dg3erVkrhAOyVBefpnrNvK808dAZL2OjJwDH/3uf+JLY8+prwiYU6r1rIdEze/7W348Ic+JLG0mEXlyYxmOyf+1wxGtrT8a1WKbeMVVyGXy2Lnzl3Cvrrgogtx+RWXo1qpSt/t6unB4YMH8PiWH6OQzWL50iWizEQptnqjLgwqsotLxTFR3SCIx/pGruNKokqKazLZJN1k6eikB+XHKN9Vf9b83fRpNRseoliifR/VvxUo076lGTs8DYFO/rB/MibJ73nParipBKj0eZU/wxqB4xk7PJcwdtqAHQW66ISpVmKWSvZIMf2TTCn9jJohlFy85WoLo0klbgVJHb52YMcU+TcLhw4dxPPbts8BO3PAzvE1dgiKsJNUXKZZG9j4XAU3331MgB0jNpH3YhSdGAU4qNoxrEoD2a4c/urXF+P58/Iw6jXUe1yY9QCRaeKiFz382tePYvXuGsoZRZVs8PiKD4M1bSwb1Txwz03z8MB13QhY/2aGjJ2aa8CMfcI5jDcSqgFiJXfA2jIgm4iinKaFUAYZgRVqZASSARAHWRg2RQxLqjg5D3tlAUb/rgO1F2N0gpmHAUZiH3nbRTd16Ro+ih0m/u1nzxL5Oaspq2HirL0NvPn+YWx4uiRtZ/GcdMap7ciaE5Rz82IEdowfX9OD+1/fjTc+OIhLn6nC8Ax5BopY1LjoWzwfPb/zTuxo9AJL1+KgEeLTewxsCVbDiavwLdbU6ULGaKBh1+DGLq53d+BDvV/HDb2PodsZgoGyNEMUFWBK/r8PuGQtsbA6F3kdKMNGh1lG6M3D/3Pk/8R/HX4bvCgHWC66/BpuXLsAmztqOMc7hF5vFKFLujFlJuKk2B4Du0qPO4pCeF5DJnONZouTwgWMoMykbU4+7U6J/E/rnCpplad/9rRQRemQ8GI6g3V6YEdn704EAKVYNNOwdZpTVVtQ5MTZQifJ2Jm2XY6b+tJy/7PSsx4HYJ1Au8zE4fplO4Y1ygKq0ltAlpndUYx61oFVCuHsOArj4RfhFavCIiyctwzmqgIqjUPAwZfQUSoCcRFhZMLId8Na0I+4owNezYM/WEQ8dAQYegWZmgHHN6RIJVUcI7MBhDUF4jgZGLkORJ3dCLt6EXT2Isp3IspkYLm9MCxmmTbAuwQLQod1xGEJRlhF5+ABRPUxGPUi3LiGrKOyrUKY8C1m1sXo4CLCLsHPZJCPM7AQoJzpxZG1H0F1Dtj5ZevuM3veps2bglU5szPPHfUL2AKqWLwp2PR9Dz2GB36yFXa2S5aMaWBHL+BaQWg1W3P91AR2UlreBDdUEkuSGKKXXylGjG2rRR39SVkUJjVSCBbJYlADO8nij4vJ5rV4XBp00uBOU6c78RpaGi3qUkkAY3ySRmp105SoSAJFyfk0aVllKrYBO23yEEpCs9UZNHClgknU/qYv15KiY3ZvLldANpMXxkq5UkKlVBRmeE/Bxuuu3oSNF50NhGRusrkmdwSnY+OeSIZoux82FZijn3P2wA4fTBVxpgwwa+xQno5AztDwMDy/IUlh5XJFtOtf2r0bz259FqVyRQEClLQhuzUFwOiAvq6pIEBG6ic9XNOMmnSAg59r9o/eP51RrvtU+jvdx/SY0aBSOpjIfzNYp6XFdEFhDU7xGK4LcnYe2YwFPxPB9GMUqg6G/QZG/EH0Vsfw+wdGRDZ7r5XDf3YNVNGJ2PbhGwFM3xoHfh5nnhKJMmbus40uuOB83H7bbThr5VlKFonAzhQAyGwADgFcqJQgAF4CmiUg5+DAAP7hy3dI9jmBHV1gnL/1+yMgzZogLEqta3vwfjZctAEffP/7sGzponGBLy0VyaCpimmfjALB+JabzXOf1inipNczp/Vuxp18Ors0m/dxWmsLnUlteoqBHfZjZuRTsnBgcBjfvuvbuP/BB1BveLh00ybceMNb8NAPf4jdL72Es88+W9a7u1/ajf3796NSrQnAngY10nbvRN4nlUjI2OHvdsCb41wzGnQtribTUZi0ScJIMp/Td9DXtxzWAVFSbGkQZiImkLb1en/uw3/T1mjbrxmXtEX9/f0yz2gmhKolomwQ99cybLzuueeeK4yd73znO/IdGTsMjL/73e9unoPH04b99IknsHzxYmzauFH2kXhPwoIQ1mLIleD49Kt2q8RrvLJ/H/7ir/4SO1/aLcnm8nzCMI7hZGy87aabRIqNsUVh6yQggSS8zNAcvJaBnQ2XXSGxumMDx/DJT30K3T3duPDCC3FsYADXXHONgHOspf6De+5F6HlYtXIFCh0F8VU4tqq1qvjX7E/cyNghqzRH6UFhJ0+9pYGbdILUcYCOcjbGy5Ylpxa/IwUGyThJPktfvR3YqdZqAmhmXBf5fF4BlyKPrMaeBlQ1OKV9eI4B9mkCpVIPz6AvPzGwo300raUoPTUF7OhnHsfYaTqdKVisKVPXAnZ4LvqFZOyI7D19DtuR9/nEUz+T+5uTYpvxsD9eXmm6zjzeIziN2RjTDapppNgC05P87Ig6z4GBi1+o4G33DGHNXg9OoIS/B7pN1LM2uscCmOU67JyDL986Hz94fS9yDR9hlsycCI2sg2t+Wsb7//EY5o1EKGVNFGIDQ11AfrgmwcTQcVDpMPCDG/rw4HU9kgU+U2AHdk6BFfyhJJkUgXEQcPFsxggdqsTFsKm/Lqt3NhYzzV0g48A3HJFKi2NPioa7VRfhd0qofLUL1TqQi1nfIkTVNVCwM3AaIepBA2M9Dv7TH5yFRsZEyOtYhrSfADv3DWLDMyVZ+HLiMSlnl1gkqa8rdTJivLwujx9d04kNz4/h7G01WA1mnplw4whVE8iesw6d//p12FXuQbDifPw0tPCHu4GjRg8iswYzNOGGGVa2gO2UcU3hSfxm3zfwpo7HYFkVOI6PIDZQ8brQiHtEM9MxS6gbMRYYQzAiLkgyrMwDFxXUq4tx6/4/xfdrFyIwKRFhy71snJ/BO1fkcGF9Hxb5QwicjBg6rpWIgquFnpE4BXyGGF7Dk++4cVKgQWX9pZBtMcWCfnbAjqIvPvXUU+jp7cG6tevGSU+cKLDTHhBQwyuZbE4QvPj5M3ZO1p1JP8/JHtsyOM3nPMF2OSmbeVp3bk2mxxfyHJcEfVrvYqKTs9aZb8QIXAPZIGKqioAgOFBC+OA2WC8eg31WL6zzehGaRWDfK8gOD8KwQrFHOacP4cp+1Ho70CiOwd53CM7Rw/Aqg4jCGgq2AllYcNIJLLhOB4y+fviLFiJasAZGxwIYZFZmbUQZC6FrIXJMxI4JL+ol+U/q55isXRYRjA4RB1WYUQ2F8gCiscPA0B44Y/uRawzDjRvkCyK0AqnP08UAjGsgtAvIRT4CSq/MuxBDy2+FVzjr597ecxf8BWyBccGBOXDnF/ANnuJbpo8Vo1oN8fmvfBN7j5Zhuh0iFeaIEFszLza5rq61o/TBFbDDrFoyaXTBUiXZxkxFYQSMA3X07SsJEOW3MDtVBZfFJ6LulgSdVWBCy7px8afAH3VXEqRNNpFboq8hjKKkvk57Fqr+vK0Fm0GlBNSRO9LnTi2WdTBHLYxbHGpek8/CQJd6nlT9IAnOKP9KB/bJjFenV0VtGTDK51hfJy/ARrE0gnq5BBMNLF/ch7e95XVY0t8LRBrYaT13e2eYLoB6osBOKxu06dWNy6Js9/VmC+yIUF5E2SxLFuMMZPFZGBBgoEsFJ1TmKQMOjz72OL7//R9gaGRYJIEWLOhvBgibAYUkMUoXtk4HD3UQUAOF6XbU4EGzDzQZay1gSGeUjwuGSB0qVf8hLbfWXlhbQJOk2LgEPiiy6rrNWjzStsm5bDeLvOQNBvCo8lozMFwrwS4fwwXFCj4cAZ7RwG4jg79yTARGF0w7kNo6pk8d2Mn7CkFKVYxcMZpuvvkm3HjDDVLgmf1ZATtTMHamskTTBcQ1oENgWZLdKF+rJBhZ6/M799yLGtlZpik1PPg9a+xojX/2Br73IAmssj0L+QKuuvJKfOB970Uhl2mCQCLdqAFeDdxOic5MbWLngJ2Tn4Kms0snAgRMetXp+trJ327riNN57pO9r1MI7Ih9pw0KKWVp4MWXduPLX/kKtu3YIYyDd77zXTj/gvPwta/dKUHalWedJcHpnTt2YGBwgEsgJbfUaDRlEPU7TAM8Uz0iQR3GOtLAuZ4jdQKJtpX63GKbtexqktih5uWEDUvbaSmARdtR/k7fG79rZ/Ro0EcDO7Q1GhiiTdd2niweDUTxPJxrdBtoEEkHvc855xx8/OMfx2c/+1nZ79ixo7jkko342Mc+hqd+9jO8uGsX1q1bJ5JtBHYWzZ+Pq664QgLpcu+cJxK2hdzfNMAO1+MvvvQSPv0nf4xjQ8MwzUTqK4ljZnIO3nrjjbj9gx9sKkkIfE9/qhX5P9le+Zpm7KxYu16VT4hCfOELX8AzzzyD+f398s5vvvlm8fWWLl6MB+69F5XiGJYtXYrOrg75nIwd1tlhf2V/Yp/r6e5Gb08vOgqFEwJ2dB+eFMhRO7SYOynGjooxaaaxki5NshoSf2r8qx7vy3B8exgZGZHxyfuVsUf/Orlma0wqb1ASr5hw4SsWm/hhHuu1Q+rf0a4QsHRdytA5TV9JsX907Cgtlaj8IPlpsu5bMaZmJEo/v76NFGNHJcg4cn7xMSxHGMDfv/9+qY80B+zMATvYFWzHw6XvoxSxlgKlyXywhCcD/XZo4LxddVx//xBW7KvDaVDGLMSx/gz2zbex8ZUAHWMNeBng0cu78e23zceRhTby9RCoB/ByLt700Cg+8M+DyPoWjuaBSpeJereFJQdryJdjVLI2ih0GHn5jDx66rlfYPDMGdizmtjsYizowECzAIW8JDnjzcczvgBfb6DWrWJnZh3W5fViSqSGbWwJ0XA4/vwm2lRW2kaTGM+sj24HcoWMY/LMvwdjiS8FwMns8B8hEBrrLIUbcENWcKVqN/+Y/r5LsD9snU8lA4Dg464CHt943jMt/WkTGN9DIWvKd7Udw/UhYQ2QZ+ZaJcp+NbRcVsHJvBYv31OHWDSmuGkcBgg4XfVddifg952DHcA6V5Rfj7noGf7qPRX6pT55FIehAxaqIfNJN+W34xPy/xeu6fix1gtjND8f9eKC8Ed8ceQN+VrtI1kZLrFdw+4K78Y7Cj9Fj1JGxY4Sso2FWsa9yFi7b83cYrPfBMLOIfC7sbKzM+Lj9goXYWN2DZf4APNGoT6iMRLwFrFHBgCDw5DpK81YtqCRjXyZ2mqXJF2hpB2bCWfkEnFPey5MEdrq7sX79epEt0Oj5yQA7TSCneSPpZVDbIlH/mdrlTAJ2JpaYS2YPeb6ZAztTSR9Nft2T9rlOwwGTAFtJH2t/f6fhBiY9ZSYw4Jkx6sSevQBGyCJdWeClYdT+6afILZ6PqC9Exd+DaORF9NUryFoZeL39iJcuR7BoLaI9e2HuegnWwGEYfgWmEcFlrRtDyVDGvX0Ily1HuHIlwkVLYOR7YBoufMpiuoHIomSNMtx4DG5UhIsqbMODY44iYIUuoxP1eDEa0XJ4WIAQBYSGhfK/BGa6gxF0lV+Ge3grjMPbYZePIAtPnCJaAcMqoyLa9zl0+scQd3RicNWvY3TeFQhOIPvn5/ku5q51hrZA21zwao7XM7SFfqluyzAiREGEYsnDZ//r5xC5TH7JIAoDZK0YQaK93szOS2rtSADbULU56KMwQ5H/5tpRB7Zpt5rgy4TFWlWyivKJVKZsGtjRwI9a3LXAEZ2BSMaOXoy2AzsiNyH1eDQCowVJ1OttZRweXz+F1yJrJFm/NjP/dS0hCSIlGa4aBJL2kHkiYTokvoGOKfMYzdiJYgIAXHSr51fATofU2eE1RsZG0KiMwYzqOHftCtx6y41w7QhWUu/otDF22vyxiZg6U7F3WovzdhkN9Xc6azSdgam/lVp0BGOCSIIAAoBRHlqCj0oyhkE7Zlz+8EeP4O6778bw6KgETdavP0eSoLjxey1/xr+1nI8G5pRkCGtcBs3f+t/prG7x8CaQqGkGG5KgQzoo3f4dz6EDg2k2jgJFo2ZNBwaPNLNHjwMeW7ci5P0QVhChZtuoGA7qQQXnlsbwrqEA5xcM1Iw6dsPFXzoGIrMHjhUgNDwYBHYS/fuJjBqDVcw+Z6OzpsS/+le/jss2cX2n1yhcA5weYEf6QzLmBVxKlAoo47JlyxZsefwJkYnixsLibBMGZNhOUgcDsXp/fiASbTwHs+lfd+11ePetv4I48JrjXK9l+B6UAkKcAM4zM/VzwM7Jt9scsHPybXbcEacS2OG5yHRksnClgiefehpf+vKXBCjv6e3DLbe8UxJN77v3PvTNmydxAQI7u3btwtDwkEi1jo2VxtW30nZQgyaTPTH3oy2kOgjtD//NOVDbAw2KS02slI3VQAvvW0LUzUQKHQBWa3MqxaTBGz3Xp8GiZpJFYoMk4Tb5N69LG6NZk5q5Q/tBG6PvldegTWIQmxufRT87r0XJtfe///34zd/8TWljynO96U3X47d/+7dx4OBB7Hn5ZcyfPx89vb149Cc/EWDn2s2bhc3RLt+pAa3JYg5q3gyxfdcO/MF//I+oCijOQDrBIfpJMTI5V4D72z/wAVimAUdYQaxTFyjce4okgKl672uZsQM3i1VrVqOzqwtbHnkEf/u3fwvKefX0dOOtN90kSdfnnX02Hrjv+xg+dgzz589DV2eH1EXygwClckliefVqHWEUCkOtp6sbXV1dTTbZdJZBARttAM5kfyfAThMITPwMJT06nuXWPrO3J6lwTLBMBPs9JQmbCVbJDevxnmbScW7lcY1GXYAdjiNuAuxMUmOn3X/SYGbal2pnI7X75lpKh/1cr0n4WTuwA1ONUUpObth4ySTAzizrLBz/QmcRKDyhe2mdf3ptv7a7m8WtiYOcOl0TVGx2kOm69iwvPsXpp2JkC1uExt6I4BhKiu2h4n0ox4oSTik0i+wNUZMwcd7OKt529wDW7FE1dpjx+PIyG49e0Y23PjiCBYMRhgoWnH9JpPr0v1uBoUUZVNFAR2gIcPPhrwxixc4KFtUtFLMBdp5XENDnvN0eXA8StKwWDNx743w8tLkHvh1OCuyschdgkfcNbOh8DDkWsiHKYg0DXPvUMhiITXxn8AP4Rvnt2BnPRxAYiOqOsFJ82xMpNMuN0Wc0cL61DzfOL+EtyxZiRT6HEd9B0XOQGYsRWx7KmTw6nngBuX/4O0Sv1ERKTXhWXOQL84akoBgRa8rkLfz2n50lJCHCQmSiwHGwYl8Db/rf7L0HuF3VeS06Vt/19KLeQBIguqhCmGLAFNOL7bjEJXFsJ/cmTrnOy73Jfbk35fomTnJfkhfH8bODC7YxxmDANNERxQIMshBNCCShdvo5++yy+sv455r7bB01kIAUtPnOJ84+a6+91lyz/PMf/xjj7iGs+EUdXncH/GVzkPa0w7FdUHSIqAfNQ7m9JcMndA3YUQozTGBI4aMyx63N7UVXwcLY3F5ESRGvWx347zva8WCtD4E1TOMfFKwYtaSEU931+J+938aZ/XchZzRA1G0Cffje0GX4f4YuwMZ4NhooS4W+aQT43b5v4Te6f4xZ1g6RQQrtkmyibh8+C5/b9FvYmfYhiizAy8OOaigkES4/ejHONXfgyPpGJIaF2GYdXAIjZv+gz4aJxAgzIEVVhrRWp7zZSqb9j5D9HJECjz/+uFBFCew06b86sNoXiLHbCrG/8awHPseNj4R7y8RDzjfhpSaqdorAMuElNrzIRCMOxaMp4eY+ieFygxYFknyiPF+Qs+FTNZCa9BF16W1Elosw4MRuIMxHcKomzKSGSCQt2uDFNkKzCiONYZsuJl0DDcoGhilysQNyJQyHzyKWyiYmFrJahebNhUmMxDLgSt8zEEcpSAOP7AipH8CJVbCqipKz5yomwDYmzQhuYsBJPISRAc8wkEeMMTsRbXTDCJCLgEE7Qs5Mpb/5Zopi5AmbLPDGUPKLiCIT9RxB5hS5xIQV0bPFhJHS7M4SBl7Kikhq0ceQ74RjwHdYaeWjFLjwkjyqcYSG2UDeNZDUUhg5Gw1+ynJhw2V2RHlysb0iB6loraoHn9ipaLpzUTWpiRhGSEMbictqiQgOk36GhRopsQhRpHRiYsL3DERpgFwjguPkMG4Z8A5CIoPCZbZlsrAZQWph0jFR9FPUV6+DuXMMtWBQfHRK8SBSN0BU6kT+qOPh9MxA/fWdsH7xFOKggaTRgBn4sHg/ZM+1FWDMmQMctxxpvgdJsQvIG3CtIeTTLSjEO+GaW2FaI7DMOiyjBtNoiNSkReNKMnScGsKkE2HagcgOkNg+6ukC1Grnoe6fjIZXRWSYct15fxhdWx5EacNdKDQG4RaK8JXap2LVMzgp9KHWdyImZp4NP9cjc8qh16EW2G8L7GkZOIjq5f1+37t0AONZ7ku5meKmWCrCCBjEWaUaDchTelUpXWuVsFWJALVpnmoEmdcY/GnfF5H0IFtZZjsV7+mELwGETOZgKumdMUbEEJ5JRCVpK58RQEA9hNakhd5UtR6jARJuHtXVKSZLU4Yke0t9v7qnVrkndU7O/BLItki5TnWC2IhgOwWsfnwt7rrncVheO4IIqE5OolQqSHtOyRgpmSzNpOGVcL/IDWszoZFdIy9NGCwZ+CKeNtNeuxWMZCCSsCgyc/TmOSj7lrF6poztldSbPkbaS3vnZO3Ba5seusgzaQGspjaoqiKx9bpb+anCFoqnmEVaC1+zNLT5kPLY0X0g6ystFcVRbMo6aZjsjyx2KiCXK8JxXIRxgMHhHaCsaMFKccryJTj/3JOBlF6YyuhaM32m76NUx9S3m/WxFk04cbDZl55v1pF3mQ6yX3bp2y3VlVPXkDGVWnXfsz9qEEf1edUJWs/X+n3av6m1MlT6kmlJJSgBn0p1EqtW3Y8HH3xQpEIoeULZG+rWK1BEJe+ZiFD3S+89JX3G33XSTCcONZijZdF4jGbS8L0wCiRpxsQcr4HnzwZwM8Go701tGdXcsSvIowAqAXfIQKK/AVleLMhIU0kKMi7k/8scRrNs3neQIM3zPtiPHdRSB+XxCs5o1HGSHWK+E8MN2vE3Th1rbA/9RjsG7YaKsxJGjQSQ9HzTKouo5gpWz7Jqf8Xpp+HDH7pOzMEZ73KM789Q+6AADgFqCbqqswg7ipKQSYJvXv/PeGPr9qzgbSp5qp8Xj28ESv4oCpRRc95zMXvWLHzi45/AEUcsFe+IXOS55gAAIABJREFULBuWsXUy+JBz8Nu83u1yujdRRHfAS+JbzPEc8Pe8Ax88KGDnX/O+38nn+VbbeVrsJrHCWygunL614gzDtYtV+Tf96Gasuu9+Scgef/wJuPbaa7D6sdV4+qmnRIaNc9bWN7Zi06ZNGcCaFyYdf/jSoIZmyogPVhg22Tya/ajjJv5OMFkzdngODcDr2Eg3z/SEswZoNQAuUpyZBw//n9/Lz+h1eXpcpGUwpXA2k2zjMXr+b5XHZEKb/iIEcHhOeuxoAJ7HaSYGr1UYAdkCx3MvX74cV155JT7zmc9kMamFM89cKUDP1q1b8dJLL4nsfV9/P15+6SV0d3Rg6eLFAl5noZ38q6Xg9tddGlGE+++7H//4ta/J9dqukrhT6xBQbivi0g9+ENdedbVK0hPYZ26AbSBRol7Dd/0m1W/2vb/cV3bpYKfbN5sD21/7SHi024Xu+sb0P7Owid7XBOZ+8YtfSP/n85k1a7b47VSDhjzDZ59+Gpte3YjOtjZ0lNvgCjvFFNlYMksJnvGZsM9zjWURik3JPR3wZHGDiomVDHsUK0b3LnFEdpNsU67RkmfNLloXM/HXZuwzFZbtwvdqlWJrjQn1++zj7HeDg4MS/5dLZQGrJOZnbK4LdfTeI/Pu0QxoKg+RWa3jKBaL0GeH5/U8V+I5Fa+r+23up7LzNcd+6+97kNGd3rdEci0by4yn6R8mEmzZ/styLWFSffeG72P5yafsC9jZf0r1zXS4gz7mLS5A72ql5n6qRPe36B902+zjBPuaNGSz3wrshC/ggYk9ATuUL7ME2Ln0tgEF7MCkcBlenWvhvvO6cMH9o1i4McB43kYhjvE3n5uN548twanVkeRs9GwP8Fv/3xC8AR9tEVDpsPDY6W3o2tbA8esbsCICTCnCvIE7L+rFfWd2ILT27rEzy5qHY+LvYEn7IwjDFHlWryPBuuRoPDFxFP589BpU6jMwnroIHKLKNhDSB8KB66TwQweoTcA2e0BH73ZjE1a2vYIrZq3HiuKzmOVsgR26CCjNZhQQ3xeh8Z3X4A44MHiuvQyLatHCf/nz+Qjpm8OqK8bfjquAnXuGsKLagfwFpyGa0YsoX0JqcDKxEFuWADugxACRnGlfoPuQkZbRgQjbCjT2y+EVpwP/daCAn1faAGMEsDrhJjFm5Lfgs9234LMdt6EntxVJ7CIJcni4cSL+eucncH/1cKRGHo20HUhJJ0zwf8/4R3yh92b0mMMCCMSmJ5TWbw99EL+75QsYQhsSIy+61A4i2EmCM+bPwlWdDRxZfVmS96nNpEWENKFzj9MEdlSAtn/Nzb115YNe/FJg9erVUp1zxNKlMgGHkfKQUmvDOzPPGQTnaNTM6pKYG+8AgUmvoRheDJEfbCQxDNeUzTAiAju8tljJxDhlmLEFI05Aqyua0fOC45QSEzZsg3J3NZhhHiFBHjIrUk8S6wnF+HwbTkhz+xSRFcE1Engpn4OyKlb3zdGsAqSpfgZ0mA6204DSSEQuww6YSKT/CkX6AiRmTi2CLcCOJBxI7bZi5KJUWByVNIbFHyPGpBWjLc1h3AbaAxuTNtBG2a4kwWQaoxAQkLJg2CFyBFxIpbZiRHEo4y6k/5MdwrRCkVBkYiulTxWTCKwUTgz4EtRZcMlWT2OEnoWoWJA+bTQqKBs2YjOCL+CZCTO2BdQyyVIzYmGuMGlqximcBNKH2UwEca3EhhF5SE0XgRfBT+tI/BQOcnAsC3UnQCGx5bhJJ0FkxCiFNPB2UCXolagqzQN5RWmkZBNDCzElDvM2yhM1jN75CCqbNgGTT8Juy6MYd8OduRDpimNgjIwjXPU0amNDKMY+HGNcwFqj2IN4xhFIFh8Nc8kcpO1lpGGAvLMBJWs98ngdTjICEw2YZgKbIKEBhGknAsyCjznw01kI0YMYJaRJHxL2O1YhI4BFQNMEGmkePvJILRsegUe4EjS1Dz6D0su3wx7bBNPzYJgRnIgMohRJaQaqvcdjvO80VDqXqXMSzTr0OtQC79EWkM17HEk1pZaw0BI8slmRpDVzhzIZN6UDZFWjp0tW6aVkKVRFqTYw5/l86jHvxZ+DlaMwlJEwN2/cBNZq1ayaM8B4pYpKtZolhyPZKKqkhEoAN5MDmfeDSgyra+V3cgOoq031NZG9oJLENnKuC9f1JElSLBZk88gf6n/nCx5cR32e5+P8OHVflLWqII5t3HbH/Xji6RdRKHQhiJTfjbLAyCROOL9nSWmRWJNiBl4+E8exAFaSjNBmqFlBg4BQegM3rW+2bihbga1WORbd5pJaILDDdT9LxuhKQX1vWgpNzmUSCGoBurLdr068M3mtN5M6+dG62VSJ5lZYh3kQSuIS3FF9pPWZ6MQVr7OZxMo23So2m2rHJLVh2owLqD9uIOeWBdjhc2n4NQyNDsBJTXSXcjhrxdFYfuJiYaMzsa9uQ8U4e9vDte6nWo/R17yvKWJv55z+vv59T8dP/9vUc271QJz6/12KDFtNc1uATJ30Z+Xn0MgQ7rrrXjz22GOoVifhhyFKhULTh5LPkWOG4K6uunY8t/m8WEWqn5H2S9BJRTXeVFKDx0gSMFaJmYbvo16rybjWyUPGctwDNPtSBuBJ3JjNOYrFpUBd3VclXiLDiwkHpDJvMfHBuYpAiyQJuSOITcQM8+IGjJTCzxZ6J2o4P/Bxoheh30gxnJTw124dW8w8elHGgMkkZIwcY6BUyb4JvNVMpCjwSYFcEQqFPK6+6iqpJqfkCt9TmNx+VAL21ZH2k49oxtUGY+YstjZNjFcquP7b38Lw8OguwA6rf1v7byMIFNDmBwjDQIyrDz/8cHz6U5/CrJkz95mIfLt3Mu8usPN2X/27EzDsL8ezz/3rW8xtva139K/53fu5kdYikTdzz7u2sYFUkscxNm/ejOuv/xZefOllWVvPPvtsrFx5Bm6//TYMDw9jwYIFsu69sH49tu/YIXPE3LnzJcHNccl4hwAPmXUEWTVIMlWAMcWsbWW0tPqKTS9I2VNsIFOSqJsomTWJ9Vp+14B8K3NGt4u+dx1P6HMI+y8DZPTfOP/PmDGjyc5hfEbwSwDkTDpOCl/JyKhUZC2YLhnHtjnllFNwySWX4Dd+4zeE8eA4NhYtWojPf+EL2LF9O9avX4/evj6Zt9ooS+e6yDH5LSxKNc4lcsjWopYajT08bgOT9QZuuukm3HzzzbJW2Y4qLFVxEtDeUcZll16KKy+7XK1ZcSRMChY/kQW8tzH6ZoCdN9P/DvSYg85ttXzx/oCd6dfYCBSTK5fPoTpZzQq1TDi2jfauTmwdGkBXZye2v7EVz6xZA8+2MWvGTAHMGOez6IRecIxdOU6awE6+AEe8lFpiTCkoU6CO9OVY9fMmI6bl4qSQrVk4o2IpFXdl7PascKn1fvYE4MiYUgNLDtVqQeyDjHMHh4bkvTL7L8dbFoc3Yzwt7yaSflm8TWuRIJB9TRPozYAdtpveo+n7IrjDWF0XxDRj6eyaWq9PAKt9MMskZZ+wOCaE5+Zgu67kwCxT+WI1QkosJvjpXfdg4cLD/uMBO7tqKB/okHuTn3uPAjvc+m6cZ+H2K2ZgxZPjOOnJCQSpiZxj4qfvb8f3ru5F/1AdlS4Pi9ZO4EvfGEXDZ3V7jJ2Lirj9/C4c/+wETn1qEqGmn+ZM/PTiXty7H2BnhrkIp8Xfxrzyg6iTFWQAL08ch6+MfhyrJ5dhfeNYmAmr0idgpA3EyCFKqA1JdgwfWAgn3imGrnXHRRTVJQk8P1/BLxXuwa90/QiLCpsgRjsJ4N8xC0M/KKE0UkRi1Ujw3GPnmAJ2xLGHNhiA7WDeGwHOv28EK9x5cD58ERpOO8Zy7ajZDnxWsSEBvUC9MIUrIJWaknQFoH4nNICCG2PQSBBU83gmKuKvRjwMVEvImQEaTgnlho9P9t6M35rzT1jkvgqE9BYqYCDswZ8PfAT/OHwtQkTwWEGfdCM1JwWo+T+zvoJP9t4Gx6zBks0PAQATfzXwUfzRtl9HlQmiXAlptQbbtaRaf2Exj18+vIyjahvQiyoM0pdEu1qxKjhJEWDIuLBvckDtfthBLX7Z+Hz00dXo7uqS6kdW6DCJoisIDk52bO+3lVK2LmayyUTgpopYxqCNYAZV5n1WS4bwbCsTqzdhujnE/KvnYswdRb5uwanRE8pAmksRsro14sLHjXIIJ2wgzXcitmw4jQbcNETDG0Fg52Gk3TACExalE80IkUvuSQwvMRGxHFk0RdXGPMtdZTdDAfgUdTePOPbR0aihgBx8s4C6QamIEE6qJC1UnmnKcFnVUQNWkCJ1LIRuinyYILEdRH6MnphSjD4KgQnfNFEKeYyJip2gQB+ZvIuwlogEh2kl4sVlNkJ4Xl7ApCilZnkMRAGMOJQEnWkT3GFfM2FbPvyAQbEH260jCXykYRmO3OcAArddvLMcaqNylJJBZDkg1TBOQyRRQD6TAJSU81BPjG5cJiIvEl8Z6rvbUZVHwbQ64cEVICSKqnAjAi82agVPPHDsIEbUCJCS/XTg2KY4hvEeC2z3OEKABowNr2PizgcQ7NiOdmMnzJ45GDtjBZKODvSvegrpi2vhtyXoJHOqUoTZ5yI6Yh7qx5+MaNESFLwqOsefQT5aA7S9gkLoIU/GURog5PP3yqi7PfDjZQijeUjTNsToRGKUEBuOsJlSk0manDDzQFPj2Iadsbl8u4LQ8oFoFrqDbUhMG3W7HaWxDWjfcDsw+IqwcfLGJKw0RFrsRr3vRFRmnobJtsUIrDLMJITJPn/odagF3qstkDKWYGGAigtUYpYyVywMQVZprwx2+XcmWyWRL5JinKVYJjAVV3BdZyGB3qxQfoFJjLGxcQwNDmFwcFiSHpQjqVbrGBmrSVKEm3xKCDHpqCtKCbqwelKAAQEHFKij12wtWdYKYqi9lsAiUp3eBJUyQKe5weH9ZGCUgFtkELWYC+dyDvI5T5Iw3FS2tZXR3t4mkhCsRF20aK6AUnfe/RA2vLYDXr6Muh+iUMhJwnQK/FAVglPXqkIWAjsKOJsCOnjtTQClhZm0y8ZS6kOnUqKt995avacBDL6nJd/o5yMb3unVjC2Ja6kCbNmoqmtV7SN9o1m9mQFSmSSc9srZF7AzXSpCJ+j13UyBXlPg0VRlJd+j3jgDA27cTeRz7SgUykjTCJXqOCYmxuAawLwZ3bjg3FMwb05XBuwQUGOi/r0H7Ag0kW3qX9+0CT/96Z14+qmnEYSBVLayInT6SxWDZuCEaUifZ9KPwIxOxDGJxx++z7HJhJ3Ik2VV6PxXgB3K8/i+JGcmM1kdjgUBZCzFwNHjXfVlPT7oYxHJ2FdAoeolBFl1xTiTGsLYEQk09vPM84BRleFK/GAS2LBdVB0Tsys1XNaIcIoDlGHjASfFDV6EICkjn9oYMwMp+eF3KXhIV21rDyg1Qvl9vl/HYYcfjk9+4hNS0CVsoojJLHreKDnCvb0OhrHDccjxK/46sSqgMkwLr7z6Km69/TZUKkruXIPlTMDqOYb/BmTrRBH8el3avVws4KQTl+PjH/+YyNwk8d7jobcbGjkE7Ow/6DgE7Oy/jd7qEQcL7LAgjHPhmjVr8K1vfxuVyarEBFdccYXECD/+8c2i4NHd3S3MyHXr1mFoaAj0mWnv6ERXZ5cAIAQt9ByqfWZ27twp45PjlgleyrgRBNHJXlUkqVgyPEYngPl5zah5M+2hJTQZ33Au5nzBf1uBes6tMk9nko+aOcn39DxPwIY/vJ+5c+dKvLVly5Zmoc6rr74q4A7ZFq3nYfvxGnQRgAaVeO7TTjtNfv7gD/5AQCIyFdray/jib31R8j7jY2PSvvyRNYPFNJmnINcAvVa0Ak97B3cMjFUm8bd/+7d48sknBbCzbLWm8XpZuNTd3YnLL78cF33gQsmVUIVDFWWSxci4Qkduu7b8exnYITjGPsvnShaKKo5SoB6LRUaqFRTzBYknV919D/Kug0ULFsK1HTQadVRrVenf7Ovs/4zBKb9HcDSX95oFJq3SgDr2nw446vf102HsLe/pGDvzs5TYQ2SIp2Lb3caSLmyaxpDR4IpYQsSxjHeeR4AdxkXZuaekzzQLmOk5BeyIxKzvNxk7vB7lseMIIEbmD+OyZmFWy35BLChaYjkN6jT/bbKw9zI7tDB29gTsMF/GPNnatb+A5bj/EYEd1TDvCnPnPQrscNy9NtfCjR+fg6UvTeIDdwyhUIlhew42znPxP35vLspVH3HRw+l3DeCzP56QqvVJJ8TaFd24/dxOXHzvCM5cPY4q8RZ26pyJn1zcg1VntiO29i7FNs+djSNrN2Np8X5YTh3bgzn4q+2fxv87ch1qQR65JEGDbuPU+k7JPLFhWgFCsw7EgfjNhI4HhAUgqANWhDza0fCBGfYoPt57H36t5ztYWHxGjMAnbp6H+PYEzrCDkEnkvYw7Aju/97/mI6IUm2xiZAeFeVtDfODBcZxizUb90rMxVujBQHevSJblJipwa3WZPCPLkQSyfk3vv/mgDrsYI+roxGRhAf55a4R/HGSSu4gyTFQKJk6IX8KfzfoqLuy5i9QOIPIQOgbur52K39z0O3ipcSxgTGbAUQEG6phhD+IfZv0JLut+AAE3JDFlwSIgyeF3B/4TvrLjVwECN24RKaWcLE5QObT/i6HdR5f24FRzB+aGO+AahCSYCOGmS8llkbfxbwHYeeThR4Sxs+yoo5qByjsN7IQlD4h8eOPjiJI6giRGPjDhBjSJt2DkHBiUX6NkXRiJXFVsOwiZKs/lkUQjsJx2xGYRPrVkbYJmkTB7uJComgeyVhJYO7ei8OpG5CoTCFFH0jsX8YKlaHT1wYxcOGGM0I7QIG9Cckfc3CoZQEoGcpMsME9WyZyEFXTs2AZs3QxvaBRmzkOjrxfB3MXw+2YiyqqXZJY1LYE/lLwjL2kcTo0JO5rfNuA1DFRmzEcY2cgzOHVS6WNU7835gF+wEfjjKA8MwMwDXW4HdhiT8AvtsPO9aMQRHCuEOVmDFZlIKFcX+DDjEDYDOHpZmRBpjjxqqCQuYsdC0a0iQRFRbhk8XtjgY/DdXiR+FUWXsI4FnzKNlLeT1kyRgwmHbCAb8C1u0E04lofQtBH740LSTfLdotEcuy4sow3e0ACinU/CGR5DUk+Q5Iuw5iyANXcRGm4BtUYkgXXKueYAX4ZloxGGsEIu3jbgRBj52dMYuWMVkrEhJPOPwOErTsHM0XGMPngfRjGAfN6BNeailu9E7vzTkc6YD7O/gLzzIkrBw3CjjUg9D5bpIh+OSJsFTi98HIVGejwC4zDEZgcC20BikYkzCdcahmtvg+tshutsg2mOwbVGkKQ5hEkZSdIBBH0I/CPRaJyERjgPgTOIcjCIwC6hbrahY+ca9G+4CcboawKRu1YIv20BKv0nYrL/ZPjti5DSaNpXUgjIPCEOsOkOfexQC/y7boEMz5FNBav1+WLVVjORb9pSwTUlS6RiCB4vEj+2iSAKUJmoSrX4zp0D2L59JwZ2DmGyUsGWHdtlzVa7XyZICW1bUtXOGCSmTqKAAxmbkZX88qMkjURyNntppsfUxsbO5L+UNMEuAI/BOVsVyWggqBX4EFCFcmnCEMigqayagG2iQCQmitWGS+QaMgYJF6O8baBY7MBYpQE7V0Zbe7ckRzzPQRBS7mhKgoMsIfELkYo5MhCmkte8PpFWaGHs6OvcU8Wh3M+0KFGOyzIXkujV/59tQuVemEDPfAdbGToaNGq2XdNYeVdAR9ogK5JqxfHUNfL6FeinE1T6mWmQSAomWoJbnaDX19J6PL9HycrpRV/tt6LEgOvx6Shgp1TsQqnYBj+oY2x8BI1GFZ6ZYtmSubjo/JUo5Zh04XkU40qApfcYY4fDh34QTDasXbdOgJ3161/I2pfsMjXmmwBoi+Qc/9fxPEmuMcYgQMvnrROK2uiXv+vPa3kfHieSKSbHuEpYsBqVz4CJDqlipVmvAA0KTGiOkZaqWY4pkfBhPi1SABJfBH1YLa3BgeYYzyq1DcuDmaZwWVnuEtiJcNhEDVf7Bo43KXFdxteLk1jtWmiLSjLPNKwYHtk6zYpeaZkm6K37KPtyPp/D+eefj0svvQTt5TbFaBTQReCgPUjXTC0TBwPsKFlA7mkVY4f/ETx/ZPVjePjRR+D7qlKaz6aVIaXnFAI7AvpUyZQ20N3RjvPPOw+XX3GFVEKTvbm31yFg591f6g8BO29/mx8UsEPQFMD42Dh+cttPxEsnjBMBNT760Y/i5ZdfwkMPPYhFhx0mSehXN27ExldfFTN4AhGDA4Oo1epNkIPzGeWltP+MBnwI+vB9Akb8G+dMzbLRc51OYPNvBGh4rAbXm+tpC9VCg0QEm7S/Fq9Jz+1kDnGO53FMynOe0L45/C6eXwNLWipKz9uca/g5zTZie3Bup3Qar23mzJkyJ/EYnqO1EEDP8fwsE/hnnnmmyNr/5V/+pYBhLDLiOvK5z31OQKLNW7Zg7pw5InXH66LEfHuppNIDol6imDZNNrSiZez5lQJDY+P4wz/8b2DhAw9sBXaYvZg1s1+k4c5+3/uEUSLzvKrAkTj2YKTY3v7ePXXGgypannZhb5WxQ58i9gnXcxGJDKvy/1MCOyYmKK+Wz6OQ83DTD25EIZdDf2+v9F+bRbthKAAPi5HGJ8alX7CvsvjAFhBvKmbR8YuOl6VoNosNWuNbdUtcz1UMoQq5MkWCXaR3p0CXPT4fzZJpiZX0uQjskKVMYIe3SmBHxy/SH7PiFXVdqnik1UeyVYptOrAjgGrGTNL3rNd1zSzObqfJJHqrwA7H4J6AncCvy3zG+YG7KqNSqaScMLa+/mpLj3vnJIre8kBh4Z4YJO379Wap9vs7z1v6+3sY2Nk018Y3f3UuOkZ8XPvDnZj/mo807yGwIvzXP1qAwQ4TPQ0DV9+wFec84SO2DAyVQtxx+Qw8fVQJH751CCsfn0DFVRvnMGfglku6cf/KDqT7AHZmFvpw5MQtOK7wMMbTIv5+9EP4Pzs/ioFgIRANAIUZgDcO25wEGiaShgszZqqCXBVqUudgOzU4lLSiPw6BirQAz4oxbnjosAbxmz3fxq/13oCZcR0D18+Cc/8YzEpOKtX39hJg58sLEBopbKmgNESGaO62EBc+UsE59jy4F5+LHXYZ2xMDbT97Be0/ew7m1q2S2E8Nep60soFa5R2AMdtAvWyhZ/kJmLzwY/jdcQ+3hi5QKKEQuHThwWe7r8cfzP46+qxxxPUeWM4Exs0C/mboE/jTbZ9GaOQ4mADKeoHAQ4qL2h/EX8z4CpaVX0DDcEUD3UkD1MNOfHLHH+DGkQ8BxgSoryTJnLABeGXxPblodgEX9AQ4vLYBBVDqixrg3JTZIqMk95Mtrm9pXLUcfFCLXzY+qVnO6pxjjjlGmQDrVXCfO7gDvWL1ObdRgfPKCyi8/Dyc4TeQ1MaR8wnMhPBdJkbMzI/IhHjaeDSSjxA36mgvlOAfdwFqiw5H9bClmDA9uFGKPOXFkgBM9KeGjdBoILftRZSefhi5l9fBChqIjU4g14n6MUswdspJiDpmI+d7IlUW2fQzMWBS/oIACR1usk26I4k7FtuGsLe+is4HboO1dQMKsYNaIcRg0YJ5xPnAyRfBz5PFolwOZCHjf5lkWfG+G1B87jkYaYK61UAu34fxy64BZixGlA9Qi8oyErnyt9UTpGYI6+V16HroURiNARgNH2MFF+kxZwInXITJDhdO7TV4G15Ex4vrkdv6ChpS/eACQQLiXUxMMEmY0H/HLiCX0jOngsGlJyO84JdR8qswbvlrlCohguoYcmRtMcgkKGUZsAiaWkCFfj2NGKlnI3AMuH6KUmAgQiLARLrwOIQnrcDk/HkYLbtwB8bQ+9RjMF5ZhXSiIjJ6KLUhnbUQWHYqosXHYtzOC7h8MFJsDjXahaZvinxkLalh4MmnkT7zPDrzNjqOPxb1h55Aun4t8m02orqJhlVE6f2no++s47GluAmF+AWUo3UoRuNwE1Z0keU0gdAuo+adhQBHI8QSAc5sZxty1mvIYye8/FpYuc2A6QMmn5tie8FgEGjDDjsRxx0I0yISswGYrPTqQqNxLILgCPj+QtB7oZHrhxnU0fvKj9D/yvdh+mMISv2IO+Zgsu8kVPpPRqM4W/onfbys2EdKmnGW2Dq40Xjo04da4N9pC8j8rDwsuNkQySxWvNuKFRuJR4aqXCc4UK3WRD9669ZtGBgcwgsvvYLxiYocR680yZ3LpkqBOHFzA8Ykry3Ufp5bs34sT32vZtnoDZniB/F9tZ7qNbU1AS0mt5k3zC6slux4+q7oV+vf+R6BICYyZYOXbfJaAQVdgack1TKgQQAHeuekCBt1mJaNXL4NtleUNVNV3FF6TmtTq++ZknDTfj6Uv2tlvOwK7LTKrkxnIwkDVlhLU3sWDQy1SnnpNtOVgMK6adGy3w3QyRrKsKbYCVqSTc5B2ZEMkZrOntDPTgNvcqqWpLs+j/ZPaT6TjCmk71HLp+hr1pKAehPLJnNcXh99YGwUi53I5wuoVscxNj4ssWDBTXDaCUfg3PedAoOFKpkJLhNDamP93pJii5JUQBQmWZ544gncfc+92LRpsxrrfJ6ZzJmWUGztb0wsuLmcVGMz+cfEnGbuMDGomSA8t2bd6YSfnE+SF1PVqAKO6n6WsU6YiGOVtCT7OAep6p+mFA7/zvmCb3KOkXkoA+g811PAkKgAKCk4vqTqnLFXYiAXxOA2ppbWcWylgWviHBY4KbYY7fiH0ji2WA464wJ8yjwblL6l46SS4dlbNjAIlDcRE7lHLF0iSUQBpcjmyYqZ9rWveDuAHWUcmF2nZeGWn9yG536xFnGcyv0zASNJmKxthdFE9hQr/X0fjXpdJI5mz5yBq664CivOWKH8jfbhCXEI2Hn31/hDwM7b3+YHBezwmb7AAAAgAElEQVTAQJik2Lx5k8iwvfzyy6g1fKxYsQJXX301br75R9i2bSvmL5gv1fbPPvssNm/ZjGKxJPNWvVYX7xANunJcytyRMXE00ENQp1WmtDWO0TKZ2gunFSThGJeYZvdMvHyPZgJpMEXM3U1TABfO8fw851TF3FaxgP4M5/zWc2ugR4PtZFbwcwRy9DrCRDxfPFYDRvw7v4uJan6HZu7wmng955xzjnjyfOMb30BnZ6fMr2Tt/Pbv/I4UKGzcuFHYG2QBvbJhA3o7O3HU0qVq7idjh4UmWXtKnLOPCZfNtHnrNnzpS18SdhW/jMAO20+xUxMsXDQf11x9NU5efhJcFs0yjtBFLoeAnT0OUBY2CUjguUraN/PslL5FaS8yoixL5Nh+fPOPkHM99Pf1oVjIC4hXrdfQqDekyKwyUUGpXEJnRyfaO9pFdq/1kUrc3sKyYc6ltf+3/r+Ke1VxWqtUmVYs2Nts09w/tBSBtcYyrYydKAwxPDIs38D+rL01Vd1YxhbSiFJLPM+4nmuzyNCJ39WujB0txTZ9L5MNyqmYew9SbK33usd7zMbJdGCHcTZfZPLqGIteO/9hgB3VEXafJN5R5s57Ftgx8cYcG1/77EzUnRQfvWkYJz9Zge9Z8Bohvvr5WXh4eRHLNof45W9uw4xtMWzDxOY5Jq7/cC8mSp4AO6c9OYGapyb5egG45ZIePHRGxz4ZO23FWVhZ/Q6Weuvwo/Hz8Hs7PofX6otQ8OpS+V9EAxNJGalBo7YIeSNCwU5hkNLP5G2UE+mfJCgI+AIjEHkrmAFghUDShSXtL+PLvd/EFc5qDH+tgPCRAEiLcKiZvIcFmX2PwM7v/u8FiIwUrlpXEFk25mwLcPGjVazIzUP9g2dim5nD+HAFi378GLqf+jkif0wq5xPZMGUI9R5GdikGJsIG8kuWYt2nv4hPx3OwziwKPmNN2ljijOAvD/t9XDzzEaSBhWqjDyV3GM9Xl+H3t34Rt1dOknt0E9IGfVTjAkpJDX80+6v4fNeNKLnj8ClQRQAHCXYGs3D11j/GY2Pvh2lXEYeRUCz9+iRStwzb8LC8FOOqhTkcUXsVnYhRYFKF9qaWkkqwuCnlO/vRtN5XaPh2ADs03mOgcdxxx0191TsI6vBLCm+8CHvN/chtXA9nYhih48KcMQ+Njg7UChaKtQROxM0mARrAzqfA5E5gy2voSiI00nkYOu54+Oecj0r7TDiBiTIAP/Glj5kEhsa2o/Pxu1Be/zMYwYjypMn1wRoPUZ/Rg9Fzz4W/9KR/EdVrgxs6MBwLDSOBFSstdgE6Mx1w1yTAGSGZnIB7381of34NYnMSedtD5NVRS0OYhWNQO+0yxMuOleR+JMmHTAKIsmmpic4H/wnlZ5+G5QeohiOw7ZnY/unfRNR/JEbdcfQ2OjBJnxwbKNcSRF6Iwto1mPHjm2AEb6DR5iJyc4hO+CCCM34JFSNCft09KD7+APLbN8FHBfXOXpj985EYRTipA5OAongQuSKX5qQ1GKGPiYXL0VjxQdj+BNx7vwOvUkfsNySYYVWXbRtwKsPA1g1oQ4SGRSafg2jGTFT7egR4KzZShGaEamoi7JuP+KjlSGYsRmjE6PzFGvQ9fA/84ZeVXF7cgO2aGEvzqBx2ItzzrkClbw6qkyEKuX3Lf+xrDNiZMbnpeFILXQ0m0Xj+JRRf2YKcAyRPPYOxsQF4ho12qwf+4nmIL1uM4vxJYMMTcL1n4EXd8GJqydbg5wz4hWMR5i5BZB2FBMMw88/Cyj8F130NOWMcOQQgfywBGU2esJ/ipAdRPAdReBiicAHSpB+0M44I6yYF2KzYThuwUBfZP5LuzcTApNkF2GWUR15Gx4s3orTjZ0hdD9W+Y1CbdQqijoWIC31SaYWglknflWSuleTfodehFnivtgA3KpQktGz4ASUPLeTyRTT8EENDw9i2YwA7dg5hYGAA27Ztw9DgsPK20RrkZi7zlNAeNARvaICa+dNIhb3Wv7aUx5j8nUlcsgl2ZQtoTw2uyyLLRiNhesRk/hmt63UraKETDq2Ahp3JybVuhPT/K4kxgiMKVBLN7kwvXZItWeJZyYUpRoqSiVLbOV4PEzperoQktWDarnhuNPy6bFKZDOFLPH3En8du6myrfLo6j5K2Uz8afNkTiCX3p25StUWrdFwmc9EKkOlzaamKvSU3pu9fxMdO64ZnYJBU4Qpzaldze514am5Ws7ZUK3YG7mhpLWELqWfdrDLMJMI020oDO1oORgruMo8i+Q7TkGpOAju2lUMh3y6skPGJYYxPjMC1XHR3WDj3fSfguCOXqCBZCkQyvz71uN9THjtkopCxMzw0jAceegAPPfSIjGuRM6OnJeVmsuemx5DuM2zyrp4eSbJppg4TckxK8kf3Mc4HGkzQxt+SbLQpkaaYXlNzgAJmmODJe8qkurW/a4YX+xvHjZbv05KAirmjADtKugiwE7JKm/KRU4lCMgkZL1qNBA0WjESTWDkZ4RK3HY4bYnVSwi3eBGKzIDJsPgK4WcxqpGTXNXtxy/UpibpczsMFHzgfV15xJQr5HNIkVjIoApyqort9vQ4G2JHxw/8YV3P+YLI2jPC9G3+Aja+/LtfHxDGfCYE4zaDSbe6HSuIpiWIU8nksWXw4PvZLvyR+IMqTYu9XfgjYefeDhEPAztvf5gcL7FDd4Iknn8R3v/tdkZTlSKRU17Jly3D9t66XOYEsR46ztWvXihfPvHnzBDigFK0GDbTXDWMFzpt8n8A5k8GcZ6evrzre0cCOBms1mKPBed1i0xPAeq5tFvFkoC+P51zRZEJn678GbAgQc54lIKOYFMq3i+CTjjm0Z5CW6CQgc/rpp+P444+XQqDbbrsN27dvl+Mp7anl3DQ4xWvguXnOc889V+6fnxF5uCQWKdxf/ZVfwZw5cyQWVfFhhOfWPoeFc+fh5OXLJdZqAlLcLzN2yKRl9yaJT0bImmd+ji9/+cvK54igPr2LWxLwS49YjOuuvRbLjjxKvGA4RRJgUgb2h6TY9jhC2S5JIs+UgIWSTM0sAvjsTEPGQ39vH+6/b5UAGjP7++X5SwFCGIiEG4s+2LfIFmG/4dggQ0sY4lIYxCLQaYzjrOhJM9tbi1WEVb7bIqelf1WUPT0FuxuQIoX1uyoJSBtkcmgK2BmRPlQqFbNrzMqhdMFTxtyR+LTFY0dA1EymcDqww/E3JeU2FUXsAlzpuDv7tzkXTPt9+jMj41jHXmTskKnNthdmMOclyxD/KZf2Iiyk+Y/C2JlqoF3BnUPAzu7D2sikN2IjgWN4eDl8AQ9M3I3JVNEwIyOCRQdsopWmhaNequHS2wZw2GuBtlvHtjkO/uFX+rGlz8LH7qjgA3eOoGom4qnx6Fll/PDyPpywropP3DAA+CYM28Bzx+fwzx/qRXvFwGU/HcJJT00gsEx4cYrJkoE7LunFwys64NuszgIc8WtIELoBvMjFyV2nodObjZX+9bCtcfzX7Z/BDSOXA6DJ5CSqoQcQ7AgcHOFuxPm99+GC9tU42t2ALm8LiiYD6jJuqFyGr2/7MNZWlyF1bZFjC60KvHAcflKkPhA+4j2CP+7/e/T8806k9xcROQGsqAgj2bNZhjB2/vdCSbp7VEHjj2li9tYAFz9Ww/u8hcBFZ2GL5WFs+xAWfv8+uK/8ApO5EC6KcGNPEWl2eU1NYqHnI2SVV7ENt33mP+M3208GCn2wE163jYvaHsbfzfsT9Je3gCVwUUxmUh23Dl+EL276El6P25AioNgUTJtGfRbOyf0c/2P+32Fl4ecUUUPMijjen2HgZX8hPrj5j7Fp/HgEDoEtQyaPJKwjtgqgbtZh5iSuWdyG46Kt6EWCDhrEGxECLuAkF3BDRQbPvzKws2rVKvR09+CEE05QmteZ/qrKZLz9gSnP2Pn0g/AevwNedVCMZyZ6D4NxxkWoH3YM6lYeltUAUgthZCEgjZpyd68/i/iJB9A3uBOliRG8MWcJ3AuvhT93GcLEQ842EcZ1pPQEiBPkXlyD0n0/RhIHAkaYQ28gmhxFkRIabhnVY1cgOvVc1DpnIg0NeJaFOj1muCmnvJhUV7I+IoVjREiDKpKB7Vjw3b9BUujDyMx2eJtfh10bRd7LoxjnsOPE0zCy8jKRZ0ttzfjRrB0DhQevR+7nz8KlfIcxinIyC5t/5ffglI/ApD2IYuRg3KpLAjFXS1DtMpF/4Sn033YjEmM7RowcLDtF47j3o3H6h2FWKuh59McoP/e4PLfh3h7Ulh4N8+gV8MuzYNp5AaRMi4F3qNhPXOi4MFslBFYeSezDqU/AFKqxKb4Q9HfIJXXgxWdRX70KvbVRAdgSuwfRCaeheuKJSPKdKMQ2/FyKWBgrPmLkUYy6YI9uR/nhH6K09mkMzZuLQpQgGdqMjqSKsBJiuO8IuJd9BNHiY9BoGAgJIB/gyyDekVW9UOs2b6Wwnn8FjUefxBuvv4LCRBU5VtrP6wPOWIhkkQVj5Hkk/guIZ4eYM9kBhz3f6Ue9fBKqpWNFotFONsAx1sEubKCLECxQatGX55qa7YjRg2rtDPj+YvEbShMXKR2PEyZLmPSxkNgVRGaARJiKNtyYwDkZe3wvhJu6CJBHqTaI9i0Pw97+LBK3hKD3cNS7lqLeebhiCojIrXp2ZPslkmhlonL/bN0DbNZDHzvUAv/2W0CKPSIxjE3oX2e5GB2t4IknnsLTzzyLwZEx+JEyJRePFlGfoMySk/nGuLAsZbbe9LvQVfpxLGwBteeZ8k0RHWs5Fc+rkgRNlkaLDBflN0WeMmOoqA2Mir8Zd9NbJeGYzkAHtQFTSIIcu9vaO/WGSEXJPSuwQpihslHPPs9pIauwY7I2O63yaWFEGBO4z6HU3gkvX4Sby4vcKKtSk0izDBSwI8kLAbiUEbzcT1YoJpvTjCWj/qbYQWofNk1eLgN3xHMok4fTwIcGoFpl2HSCXkTwsnMpdlJ2/j0EJ9MZOxpQ02wbaeHsXLtVFLcaz+pjsgTJdEBOPx9hbrVcW9NPKQOvWoEdy6HssfIs8twi8vk2eUZj44OoVMbgmS7mzy3jgxeuQF9XG5igV11G+UDJvuQ9BuwISck0Jbl41z334Gc/WyOsOwJiBH3089TgYmsykc+5q6dbqqbZl5hgYeU1E5ZMQOhqaw3yaIk2PltJ3CWs/qZvVsbIEZCUEsqs4I0FXJjex9U8I2IfWeU3xHuLSSKdaGwaBmeMIC3/QxkUJm6Y8CMZj9WmacwCoQhFfwIXNhyc4ZbwhjmOnzjteN7w0ZXkUTcTRFaMsmGhIoVznLN23SwJrigArIVly47C1ddcJd46alyopA7/EcnB/exHDgbYUfMQ+7JAZdKfR8cn8L3vfx87BgcEQKa/JqvrmajkS/tv8PkEUShzlG1aYjx+4gnHi08QE6lqu7L3eOgQsPPuL+eHgJ23v80PCthJgZGJCm699Rasuu8+YRXMmjMX1157rQAOq1bdi7lz50gCessbW/DKKxtQmZgQoGdkZEQBQVKYq6Rd9XrPebCVrcN5Vv+df9PzokhaZf5mbJnWWEH/PgVK7DrTaC8yDaYoGcyoOa/KvMA5NCsy0WsB5xEm6CmHpb27NLAjc5FhNCXc+PnDDjsMixYtkkQ8j6enIplNTOQzRmxvb5d/+d36vvUcznb7wAc+IN/13HPPyXE7d+7A+vXPY+XKlQKeUQGKbamLCc5csQIrTj1VjtXXI/Ok5CG0vcGeZy+C4D+65VZ873vfUwUHBLtEaUMltLlOLjv6SHz4ug/h8MMWwSPbnMUFYXQI2NnH0OSeIed5wj7hWu8SKIhC1Ko1+GGIsVoDg4MDyHsunl+3TsaISEELYBerVSgbJ3zOIjPoOgIs5ClNaCv/J4Id2idK7z+KBeXBI7G3zQITyrvZsl8RsEnY9vy7es5KIlm9pheaTL9FGVvZuJXQskWOTRdahEEgwA6vgcCO9itsBZimGELZfiDLv3CNVv5TZOwYu3jsaCk2vTdojan1e2oNV0VV0/9/XzOpSMmykFpYVnn1vFqAHcbdnAea0r1NYOe1Fim2PehEH9T0fZARRyv6tr/raDKosgP3C+zs69oUU32fr1Y97VbT1Kzf7/8E+7uhvf39LVzXbp1/OrATvYAHxncFdsjckADfNHHUS3VcevsgDtvoi0k5k/w75rr4h0/14qV5Dq59qIErf7QDjTCGmxrYssDE9Z+YixOfGsM1t44gMG1EOQv3n1PGDy/rxtwdMS64ewgnPF2RzVw+SjFRAu65uE+AnZqzd2BnvjMDR/k/wFNxGX+87TPYUF8G0xhFQt+ctAw4Izg3fQG/1vETnD/zTnS640C9A/BZMR/jtXQe/mniXHxr+APYGi2QQNmh2btlI6ShuksZJwcL/R3400Vfwfk3voj2u/pQT3ciYmXZXpAAAXb+YiHIWSGwE9PLxzQUsPN4HWe5C2FddC42u3mMbB/A/O+tgrnpRdScBF1jrKpNELgtxpgtiLM86sRA2cxhwrTx15/6Av58zhmA1wVUt0qVwm/P+Tr+rPPb5MvAoEmIHaLhAN8cuA6/veV3BNLh34Q9k7bB+xfmw5e6v4/Pzv4+ZluDmSo6zcqVzNIztaPwwU3/HaMTC9CwibJZsMI6TCNFaBTkmP60gisWtWGFM4a+JEA3Aqmw9zn/s3ozA3aYqD3Q1/TJcbfzTBXu7f4V2Ri5+5570NvTgxOXL5/S7dRHv0PATtvDd8J+4na45qTIuoz3LIR5/nVIDjsOft1CaFVhMAGOnOh/t5sN5F98EsY9N6F/52bUOw1scntRPutDCA8/GRN2DobDZ0cQw4QR1lB6ehVyT9yD2uLjgKNWoPvna2C+8jgiN8Rkw0Hcuww45xKMLVgk3j15k4a3AaxYsi/yI4EoA6Q0RtQYQ7TpBSy4/W8wvOwK1I4/Dv3PPg28sB5BYiIfDmNs2SJUTv8E7PZOGK4joB37lPyXAJ33Xw/3mTVIkwZCewRe0oONv/r7KJaWAN4EwiSHmh2jnFooTJqolA04655Exy3fgWUNodCYBTvXwOhJKzC+8kqYI0Nof/gmGK+vRS6gprCNyolnIFlxISpd8xGzIj0OkBp1BI6Jkp+HFxRQc4hvTsALxmDHNuJcD6JkDMJHs1yEgY8uBMg99wRw782Y4Y9iLB8hcmYgOvUDqJxyFiK7C24DklhILQNGGogxY94oIx5+Ad4D30RhcBD1D34c9sgEas8+jN76IPITDezI9yE882L4R58MyyoiIo3vAF+ccymRxtSjGwVobNuMxkOPw356HZLGBEA68akLUTs2jxCb0VvdhA43ROwWEVlloNCPenEJ/OJswB2Fh2dRwCvIEWCzIyRGDYnBjUof4ngR4ugIRMHhiMJ+GEYdhjkBuiIlZgWJPYjE3oGUP+Y4OoICUjNCaDeQGJS9nIskOAqhfxTieD5MpwbTb6Br5zMov36faMzXF7wPwdzlCHJdiA0bRlAX/Cay80htD3ZShxuOIjUcxJTcO/R691pgejd9h+bHd++G/p1/k8QBSoaRuE3DT/Hs2udxxx334LXXNyNfakOOOtEC3lBCTUmscZPERCrBEW6MxLNGzqUTFgp8qE9WGeWpzVAGuIicWeb3YtOrsLmhUm05xTzhubTcqop++V0CBJim8gNTn1asGwIooq+uAuugobzYNGijtNcVWMJrqftKxknkIURqLGOlCNOGxrkmWH0nJu7N+8uk2awC2jq64Xg5uF5RDEXpO8i1k8CODq8IQjDZqpMkkoiRmIIwkLpXzZJhmwhgw58WMEZv0hRjhv4i9P5RSSENuEhSW7x2Mmk5nTjKEs6KIaVY27vsd1rLE7V+d5Y8VhIaCgxvXmsL2NQEdjJAR1hEGTuDH9ilAjgb90pKjsdlsmiasZQxEQgekpGh7pEMCM2oUtdPD0aChcVCO/JeWTai4xNDmJwcFxmtI5b04opLz0KOif3UUR5NDBx4LkmE68rJlnGrYzzVvKo/tcThqlhnfxNVyyeah+7+XlPGbvr5WgCnVkm9bJc+dTW7XP+uO0K5Rn0ezY7iDiQFXnr5Jfz0pz/Fs8/9QpJtYmTNMjo5n9rUtyYe2L/Yd7t7eyURpxMOTJ4wASjgiW3Lubjh52d11TlbkMkWetzEAuyo8aNYOxo8RRMcUolGVWGtZQ95DodziwFJDrFfNRMbTTkUMlZUlTb7qX5GAiSRL04/L9NFYiXob9Rwme9gqePhZ9EgftLWi4koQX+cw6gTILUTlGFh3EhRSMkg3nUvpoAd5Ydx0UUX4vLLL1XjWhHJZNwKQ0kKf/bD2DmIvbUa4KrDMibmmNu6fQduvOkmjI6PiYwQK535jJqsQcoix7F6VqH6G1mFHR3teN/KM/CxX/poJodEucLdqv+aA+XAI8w9r5Him7nLMHy7v6G5POzmS/bvZdU+BOy8/U9qn8BOaxfMkrg6PlErA7Bl+3Z86/pv4fnnnxeQe/nJp+Cqq67CXXfdhVdf3YBFixYKyLB+/Xps2rRJQFPOlUPDw/AbfjM20Elkzabj7x0dHbt47mh2j2bnKCBEyUQ2iy5aYqbW1poOmnM91nO09vTRbB8d32hZOA0Y8Xs184/3oQF+fg+T7a1zPsFknpfKJXyf9865n8fxX7YVX5Rn4/rQyrjW38vvuPDCC+Uzr7/+uhy3Y8d2rH5stQAF9NXR36sBqveffbYAO3p9aI2BGDMI4J4BUM3Gz9ZfFiv83Ve/ioceekhiKvq4Sb4hk6FzXBvHHLMMH/nQh7Fg3jzk6PfDiDmMYEluIlu39pTIlXhiCijfXwTxdvf0/ea23sIX7i4kpPzdNHzQTJNlDO16yFyjgU2bXseWLVtETm1sfEwKDvgp5nXYRygHGgWB6g/CxFWs2Ihe3Bm4xsuUeEVfBGXdMm/KPcVlLETm89PeU+I/5SlgKOe6aC8VBOwRUCjngZKuPFYYws1CL1U8pvuBjqt039LjQ+9XdFNqZvMogR3LEoByaj/DsF8iaR3WKfBKA0VJIj6ElEkNIwUcCohLT0LHlmvWcVrTFzT7Yg3mNEFddWHNJ9wK9uzxsWfemryvnJcXxo6ScVUAJ21FGJdrwKzJ2HnjtQ1voRu9tUP3t/i9tbO9taN3j/dbhm/20Pa0J2hW1u0P2Xlrl/P2HT1NBu6tnFgzduhL4Zo5vBy9gAcn7kYlmVQ1QUYIJ1EyS5Fl4ciXGrjsjkEsep3260wuxhhYVMbff7QX23tMzKyYuOrmHTjhmUmYloeJch1f/rUF+MRt45j10gTsKEFjVhF/95kZ2NZroX08xuV3DGH5mgnYUvVtYKKU4r7ze/DAyg40nGSvjJ05hflYWvku/tfo+3Hj6CUwDVaeJQjjAgxrHCW3jm/0/Qmu6bkfsBqohm0oGtxYBPjR5In4q5FPYm1lORLfhmVYqNoFwJ4EjJC7EFh+EScYm3Hd7Ovx8fKDyP9wAMG9/bAntAnbnlu6WqIUG/0kYuRo8MmqUcfC3O0RLn2kijPNWchdeT4G8l3Y/OpWHPaDh5B7bT1GrUnkI7IOTNbH7vUxFpIYI1EBRr+B8z/yD3h+TglWUIIZDyFXcvGTWV/EyaW1KKZjiKM8LNfGeNqJP93+UfztzqvRMEqkQAERq8RMXNL2NP5b99dxYunncAwbsTUJO/aQGhGqrol7t38G/2nj57HNHYcdzUToVeElKXwapNPlPh0F3BpO7+zGx/psdE28gcU5GrxXxWw+YkKWm0Vqqkqgc2CvfS5+2UZ/b+NXT9i33Hqr6JCfeuopmUlxrJDtLMF0YFe270913H8TimvugZTuJYDf1o7apZ+HP3seQjMn0mG5MEFk5pEaFUms92x8FfZN/1P1n9hB1O6gdvrlaBx7ARLbRBpTkseETXBnbADmoz9B28vrUT/tUoyedga6Hr0T+acekE20HdZhuHkMXvkR+AvOhGsUEAhLCPCCIka9YeQNG1ESoo1yWX4ZxXwN1rf/EB3Dwxg56TI4x16C4MWH0Xvvt1SIYHoIOkxUTr8YteMuhSmJMgqpWIidEGZooPfe78JY9yjcNIFVpZ9QEUOf/UOMzmpDx2RO9NHLaTuq5jgMMvOsPErrHkX5lm8jb/io8rnYFhrHnYux918Jd9sb6L7/JmDrC8ilTBKYGDv2JFTOuQxJuQ9OYMCNC6iZNQS2ClboqGUbjjQ9ZYwMugmZKRqk3sYmaqkDy64CkYOOX6xB7r6vwY75mGzEBRvhcRdh+MwLhd3GiYiLZmTWYUQJymEX6m6KeO0tOPzB+zFeno3hSy6FZRvov+G7MKNtMBs1jOZCdHesxKsf/iSQN2GllIY8sBe9C+iJ5CYx4q2bMXjPPfCefwX5Wgy7owfj5y1G0rETtvkiXGMEllWAnZsFszAfhtuLsHQELPtpGOazcIwhMFlr2GWk9Hqiz1J9KRLMR4xFiNCOBAzutnCLBNPaCFjDMi8kZHVJzpNgiwcDLlJ3FFbUDsrFEaY0UxepQ6nLpUiql8C0ZgEDLyMd3QyDuk6d82GUZyA1GQjSY+nA54YDa81Dn9pXC0yP1fZbGHOoOd+FFmDQnohPzOjYBJ782VN4/ImfYfv2nahUJyVqoJ9JX99cOC5lEVPZbJi2KRthLZkWxyHihElcAjcES2I4lFqMI/BvZL6wgk4SE4YyGs/bKXL5nGz2mdQgO4D/zw1+W7mEUqkANzMH5kZMKkoFwFGJ6L3UwbzJNlNROK+v0fCl6pRADtftKEkwNj6BDRtexeuvb8LEBA2HKccbSMLUtzpQLHUil6NpLysDHRQLRRGIpI6+VOllVbi8Zl6rlpWSuCGrip2u+yB5pWwDOz0xI5W+qZKxkmRFomTZuFlkJSOT49wkamkq9T1TCXvZmTSxK+33o4AbkagguE99coqXNVlBGdShN9VaAiNLfMgpeR0J5doS0RTGLGsAACAASURBVERvymRkDActc6ek6bPMWVPqZMqcXlcl8/6krTKgSW9WbWHe0NeojPb2LgEXq9UxTFbGEAY1lAo2jj96Ic573ylwZOVhu9uIyOoyCJYlEpdpT1U+fS1px1hdf48wp1qMddUe+c2lZXYHZVpq7/ZwiunHN39vaZ+pzjzVVvpyxNORfTiKZJwoJpTqawLkmRZq9QYefvhh3H33PSKLI6ySFDKG2X+YNJB8BlkxWV/l+6xy7Z8xQ8YcZXRYKc0EiE4oakkg3U91opL9iEk2KgBwDeZxBE6DwBfWn6qiVUBkGBJYVTJEmtmmz6O6qgYVFaDM8/EcAhCxlCykyoNK/LAttIyf6ZgSMxTMIqqBj8ODEXzEtlBJXHzdzmMiw4R14mZqPlFzCs8pbUDfHkm8qKTGeeedh6uvugo9XZ17nWP211MOJuGmgWtJxEonMLH68cfwyOpHpS3ZNkygMoHG69fV9+wfqsK9LmOV7d/V0Ylf//znsWTJ4RLLymsfF3+wsMtuFcZvcpY+6MMOIpdx0N99kCfYX25r//vXg31qB3gD/5bbPCtEaC2a1nepib4C1DqK/ZbP5ZogKd9//KlnxP+F8yHnPjJJLrroInz1q1+V+ZHSlRxvlGF74403MHv2bBl7lLJlMlsz6FTidIqNw7FKEJ3xj5Y+Y/W+Bj2UFw1kbuW1k/2gC0NUTEDQR3n98YfHaQBHM3P0d2pQhLEM4yr9Pfy9lfmipdcYj/EzmrGjf+fxZObwnsnMIZPmjDPOEPCY986/81p4na2f0e9pho1uB3oVX3PNNWI+z/biuelZtHr1owLoLFmypFlQQJCd13TWypU4/dRTmvJunCN5frYn/+V6w5iMxwvrQOIclZ8ZGxvDF//L78u/nDMVcKaS2Xy5nouTlp+ID197HRbMmQNbFzGJBQCLfFi6rRJFuxXhC8jR4oU4bShqkOAAR5j6vndoeO/33CzADgO1PpqW+GsqRq0p689rb7wh/kcE5zSgp5+57s/TWcKt7dAEKFoKTqYXnuwpJuN7uo/v6XzT39P+VOzz/CnmHGERaVCIfZb9TvYe3HdkLP7mtWdScPq8VB3iWJqcrMpSyrlDFUCpohaJKxlDs49mhWQsGNGxr+83hAXIv2m2v6ghuK5iNGkobQ/xqIwlFaw2C7FawZ199TNG1vyQum811lXhWLZXaSn4kO/RjJ1DwM6uzfpeBnYiK4RF2Q/pNyaOeamBy28bxOEbuRGgJU2M1w4r4mufnIktM2x0N0ycu2oIl9wxBDOxEFsBHlnZi1Oeq8EbD1EIEry6tIC//1Q/xtotdIxGuPL2IZyypgKXx9vAaDnF3Rd046EzOuHvA9iZkZ+N/rH78ecj5+K+iVPhWDYC0vITB7m0jvOLa/B3C/4YMwpbxFcEiYvX4nm4afJsfGPwKmyuzUfdipBGXDhYNRbBizxJnOSsEawoPYfrZt6Fs/sfxqLQR3hjG0Z+2IF8JY/Yre+C8Lf2GDJ2fucvFiqqHFPJqQJ25m2LcPFDFawwZ8G56gKMlXqwaesO9N+wCp3PrwVYMQ8XSSLiJXsd29wn+TGwZtlR+OzFf4TtnSWYoQs3GsKMNh93H/55LLI3w0YVQVqEbQQYbLTjT7d9Gv84di1iVtyZQC4u4Aj7DXyq/wZ8ovdmtBkT4isS5BK4AU3lUxi5GF957T/jzwZ+GWd33Iee2MT30+MxWT0S5XAHcmaAqpVDw0ow1+7Fry9OMCccwgKMw4tqiGjKbHswMjkShYIf2Gv/gfEuwHfzS1o34LfecqtsgE879dRmUCWT+b9hYCeOHYR7AXbMKIS9YzNyD98Eb2wEE2dejupRy9H+7OMoPHknjMkx8dGhbM/IygsxeeIHYLvt4hVjc0wHJsJCA3bEBL8DJ01Rq1noiHbA/O6fIh9bqJ53HeL5pyPc9BT67vw2PL+OwLQQuQmqx56DydMvBzwCfImS3iLLLgY6V30f5tpH4MUhCmGCwPYw/Mn/C6P9begKyhj26iiFbainFWF/JUYBbS8+jvwd34FrUBfe2SuwQ1+F0LAwuewkVFdeirTcCyumnGQeNbcOk1Wq9B4CE4t0iiKkk4pWPRlkqZEcMLATw4eZGnDDPPykhtyaWzDj8cdQW7ocI2dfgLDgYeYPvgV7xzqRIAqDOkrtR2PrdZ9E2jcH0UFIiiUcT4jhjQ1h7Cer4D7+PHJJhOrhbUhOnota7jWE0Rgss4pC0UShOAtWYT6skgOjOIZ6+BJMym56A7Bstko/gG6k8SIY8TGwbD6PbailryEgoGOOwDYDOCZlOSmV4sA2c3CMDjhpL8yoH2bUByRlWOkspEkJqTD9IsCuIbLHECUGkqgTnt0Br7oTdmMYqeUgyvcgsmlUmvnnHMTccGAzyqFP7asFDgE7//b6h0iNcVazHYRhIr46m7Zslc356NgoxiYmEEcWGn6CsdFJ8XSoN+rwg8bUvoGV6gR0yM40DbDSkYmRemVCNkVtbSV0dXegr68X/f196Onplorx3u6uXarvWlkesinOkgIKxNmVoSDJzQPd2WahkF6nFYtEbcLlPZnPyUJgDKeq//xGgGqtiupkFT+68zGMjFURhZz/yfBxpCJQCOcCrpBxohgF3BA2gZyMiSPJ94zB1LoZa1Y+6m6iN7YZ3qMqdxUArgAIlcAQ8CiTZtFm9JL0EZbS1GZPWDB0JxOWs0oqabBFjmVSQzTkpyThVLWieompayZzsSvARjAhFW10tQGfYkep++MFq2rFXTfX6jcBvjL/IJHikOucYm+xLQsFgjKG+BoVyx2SNKmMj6BenZACi/7uMs4751QsXjBDGMIEdhj3EtSxhI0cSyUkX5JcyDAX9W/GXNHYV7NEVXWUAwJ2mved3fE7AOy0Su9p5hzBGQ0Oko27fedOrFp1H1avXi1jWse8BFhlvGZm0Rpc4dWybSnHMXfePEnIMTlD4JP9hSbZTIQpUEiz+KYMi7UsY+g3ENLnJauWZqJCP2d+l9KWV1KK0lczL6smsNNMXih5Y109qhI3KrwWkCqrrOV168pzxiOu6SKM6U1YwUVRilMTE484wGMmC3UUAKa/tzVpJM/aVAwkqSQmMB2FWLx4CS6//DKctHw5XMru7uW1v93IwQA7Ukyk+xVMBFGEe1etwtM/fyaTeGKsXZPkkk5wyXyUyS5x3ub98L7mzp6DL3z+c5gzexYR42wg7n19Otgc4iFg562v/YeAnbfeZvv9xH6AHc5TXEMJfrKC3iNInVXQT9ZquPkntws7h0AAvXX/f/beA8yu8rwWXruePr1JI40kEFVUI1ChF5leDNjEMTF2HF87iUtu2n9z703+PLn5k99O/D9Jrp0bJ3bcHcAFMKY3iSosRBWoCxXURpp65rRd/7veb39nzgwajZDA+D7W5hlmdM6u3/7qu961Ftk67Ad/8pOfyL+ZoLJ3716sW7dO9iFYwfao5cNU36fADvaVmk3H/q+trU2y/DUQy88IzrDvJTDhedW6bKJu4xIEthSLmsCuTiTRIPf4VEJdTwMeur/kv/X1RGGDQHwCjPBeCYZogIj/Zv/CYLdk71sWzjnnHBx33HF46aWXhKU0f/58SdBh//nmm29KGfCZeAzvSd+3GmdU368D8iwrluf69evrLGee49VXXxbwiCCZ9iZqbmmRe1u88Cycu2TJlMCO+IfIHE2xRDiukX1AgHv37j34/T/4wzoA1ShFx/ujb+LixYtw8w03ondGj6haKLbxrzewwyQZlVzBJOFIPDo5Z3xr527s2L4dL73+uswT+K41CKLrowbxJrfTepJF4jnZmNhUZ87oJI6GffT5G8fwxrp1sPFWz+vq52eiOOeeUrcV214BgWru0pTNCsjiUrI+nZE2qYEf7scEthotLSoVSZzJ5/LSj2hmva7vug2q+fj43Jf1WeZZBwB2tBTtdPPRRvbOtEyd5CUwfsR20gjsyDyM+VUCZo4zeY8CO0cZOwdk7PimJ0FMSQW1bCwgsEMptjcVY4cY+JY+Fz/4ZB/e6rSQCQ2c+MYYPv3vuxBL0nyMMJ9GukhpI4t53Xjk3Dy+9xudMtnv3lnDtQ8qKTbF2AGKuRiPX9qBJ89thXcQYKc904147xb8v4OXYF1lBlK2i5pF/4oArf9bA+wvZ30VX+j9NkLLR7XShg3FE/DV4cvw8NiFeKt6HJywLJ4Qse3CsKkNTZ5+AXNcDzd3PYgbW+/EOe462JEHBBnghTT2fs9DZm+bdAqNCH9jxyfAzpfnCuU/zWAoDe8sE3N2+rji8REBduybr8RAoQU79u1D2x2PofvF15BBiDIRdWboHSQdi2CJaVXw18s+ga+e/RsIrTyMMEIuHMSC5u14cP4n0YSSZMrW7BQco4wdY134691fxL+P3IgoKgOxixMyQ/h48z24rfv76M3vBMoFRgNQy1tIVRPdexf4+Mb/jmdq5+Dvu/8BF2ZexldLH8Q/7PldlGo2ItNHYGfhGmVkwx586lgTp2U8zK7uRj4sS7WJbEc9jU6xmXY2d+AdjhjYgYG77r4bPT3dWLx4Sd3c+Fca2BEatwu/yUZ58fWonp4wdmiizQGzVkNq0xoUnroDQaENQ5feiLhrPtLbtyD7zI/h7NwCK6bchYXi3DMwdMUNiFt6hUDlRjF8GvZmQ8SlCFaqAI8QiFdDy7aXkL77mwjaZsG76VaMFeYhGtiA7gduR37PTpTtCGYQojLvAxi55HoEXTNFJSgdEsz1BQRofuxHcF55Go5fQoFtADaGbv0zDPa0oilqQzEziqxXQBVVCh8CURYtG1Yi9eB3YUZjiNgZTMHYIbATGg6qCxahuPQahE0dMGWC66DqlmD6JKUxszfRf2W2FbNEeZwYEAeHDewwMGVJdjEQj+xCx5N3IfX6OtQuuwGjpy9BMZfDjIdvR3b1o8KuyoxVEaZbMHLZzRj7wGXiVXG4WxibcGsllJ5aDuORVcju81Hra4N/yUxsIVNnaBNSThGZQjOy+WPhZNoRpIcQOnsB20M63APLZTZ9F0xzFqJwHiJ/hvhf1JwNKFuviseOwQAbM6JAc8oMVfRhxyfAiuYCcR5GRM+EtGRAxagiItglwDSDhnkxdresEHbYBjOgD9cIalYB6biMVOyLX1vVSJM/BSNk8kAIJFJPh1s2R497d0vgKLDz7pbnEZ8tyUZPLGWU1xUM1HyyJgAv8CRrdWh4DGvWrMfLL72GkdFRydbL5DJwErYsmxkXxblcRsCaGTNniO9cIe8iX8ijtaUZuRwzLMkwGM9iJCAim5ZXashC1DJRSsKNUmkHiD1OF0WdqoCS4E59MdiQ5SYLT5GU0+wAS56NgIOWQPnuT57Ajrf6US5XEUu/pAx3TYsAmYWAnmhJ8EZnx+oFmQYUxuXrGpg1Mo4kwdv6AyfspKSM1IIrkTSDCuqIcXACjPC7xkWx+jspZiYpESCXxaQKUqjLKPkR8SVJtM1VkDwp8+R4y04YkMkXilGhDN1l5h42MISS66rFc/2pkzcyMUysF9gMDogMmzB2lCyHvnN136aAOoWmFiXDNjQAr8rsyBCzOgu45cNXI5824LA+Gq7yhTKpkqcYCxoE0/M+/mawR+RnG7MhdXlNev7p2lsdemyQRKsf8x4AOxrXFA+nJGCoZUv4bF4Q4fW1a/HQQw/hjTfWCijYmA3L4wkEaTBFMzy4D9vrjN7eevYmAw78YWCPwA7LjUENydptAFW0BwSBHS8Bg0S2McmE1rJsymNBWkWd5aUDMiJP0uCVReEx1gUdFBUoTtm01s8hOdNJRm0U1ZC1ChiuVdATj+BjYRZxYOP2fIhhIyssLt1GtLRjPQiStD8JvDJLnXPXlmZcdeVVwthhX6YApQNv03VJRwLsEIARhl2ScT4yUsQ9P7sHG7dslj5IB06175EOovFdsbzJ2CFDipnwpy44BZ/+1KcEdGe7qwOwUzzXUWBnutb/7n9/FNh598tUphgylr69RrO8pc0zuZHy+clvxl04xu7avRtf+9dvYOPGjRK0Jojxmc98Bk888QRefPFF9FGuK53Ga6+9Jr5mBFAJjLO/1G1SJzDovk4zAwkIzZs3T5gu3d3d4tPD/pZgB/tUfpbJplDIFySxZsf2HcJq4XmpGDJ7dh8qlap4/RDA13KMOiBM9ozuD4QVy34kYbXwN6+l5yia4cO+WrN4GPTV/YhmyxDQufrqq7Fnzx7cfffdcs6TTjpJnpmeOmvXrhXwZcaMGXWASicXaJBf35MwJnI58St6+umnJWjO81DOq1ItY+mSpZg1e7YwmpR/io01a9ZgRmcnFp29cEpgR7OXCOSQYc53wufgz+rVL+Iv/+ZvJwD8jf0zr3XxxRfi2quuRnd7hxgOyFw18V0kxqNY1r9ejB2u7VViSCJrXK1h955+vJ7IDw6NFmUs0jKsWrpMj7l6vqHbgG7luk7oubOuj42/D8T4aQR3NPDX+Jk+ZnIix9vAIEnuUrKx8t0kmUOdnKKZs3pur34baCpk6/JtrGe5TLbOnEu5jgCDE7dkzpIwhCk7S2BIkmxsgkpMDFOMHcX8UZuew00+W2OS2Ljs8HQzEnq2KzArlSJolVasNUn2UBk0R4GdxuD5UWDngMBOYHgwI8UfoYn1yRuruPq+fZi7rSoG4xTi2TzDwk9um4u32plBaaB1MMAffG0HUqMhjNBAR8VE0QzhGibGmk3ceXUrnj2/FelqgBn7I1zx4D6c9lJRBSosoJKN8eQlHXji/FaMpaaWYmtLd2LfroowdgY9CxnbQcXxAHMMPZUcfnjiZ3Fx9gVUjCzuGLkQP9p/BZ4YWYSKn0PGqaLipGFwYcqAB31r4OHEpgHcNGM3bup4A8c6G2HELqIgL9nn5lsVvPVPa+GuGoMdvb3Z64ZLYOePvzRXGqAGdjzbQt9bHi5/ZBDn1bqQuvly9M/owK6du9H64yfRtWYjrLCq/G/Ep+QgDTy2UG3yceMtf4Pn554Jy88hNCrIRSM4t/kV/Gzef0KKbAdq8duhmMlvHDsBf7H7D3DH0DUAijjO3YuPtD2Aj3XejpMyW4XNFHo5WPDgpQO4NZX6WTayuHnbn2OWW8aXO/4FLYUd2DvWjd/e9CXc7y2WwDvCABkMwkEvLp9h4KJuF3NLO9BOOT8GeWiElmR1Hird8EBTxCMFdliJf3rXXQLscOLBjZNAnc3wXnFlj0iKrQHYKS2+TqTYYscCIsrQmLDGRpF7+VnkV92DsZMWYviSG+CkOmGOjiL99B3IrF0FhxlMsYFadgYGb7wJ1VkLEMUuMhzMWU3IVqtxApRH2TLQjFG4K+5C28oVGD1uKarXX4cxqxVxdS96lt+PzEsr4aU8pMoxal3HYHjZlagef7qwvTJU+DNCeJaB1kd/hMyrzwK1UTAJt2amULr1zzHc2wkLrTDCYbh+HqUUIR/A8Gx0rluJ7H3fQRSMIHTTUwI7NtHP2EH1tKUYPO8aeK3dSrLEtxBYJUSSFW3CIGAgWaMEKpgJzKCKAd86fGDHpJQNbHimB3f7G+h59C4EIyVUrv84SnNPQcnOoWPD42i+9/uAHyAfs8VVEB53Lnbf/Luwwwb/rHe4FjKCGMFLLyN64EFEu/oRzj8RLcuWYJe1FTt3Pw3X2YNCbj7yTcfDyJXhpTYhtgZFKs0ysmhpYZPsQ1hdiCBshu+sQ2iuRxyPIDSrCGwfjpGGazbDMTphYgYQ9yBCm2RRh/RLigJUozKqGIFn7IdvDSIyx4DAU5I8aJVuIWObaPYuQHOwCGk7QDEGHCOCTbCfsm/Sy8Vw5K9YtHyPbr/EEpgm+qO+Ht/pqBTbL/HdHOBSauESw2dWOgkyItHkytJGL14YOFjz+lo8/dRz2LZtuyy229raZczrndktGartra1oblYSavSaoGwAFyTl8qhkt3GxxQAqA8uUPlOLE15vfE5SrxXJSlk8UeqLZr2gGb+vd4Oxc6Dxn5cn25PlomSf1LyMf/M5yDD4n9++Fzt37UdACQomujgK2CFzU+TMYkPptSfASyMTiU+s2AoKPJL+ra7rnrBXGgLldZBmfFknjJY6cCSyr0o6SjTzk2B3I7gzviBkQFyFtBQhis9JYIiJPZTUoDQWWRTac2icNaNeWuJ5lMhk6fvWiSzCEmi4Tx1sV+WsPIEm64PLaVnmOvDP+XPDglogIVno0jjHQjbfhGwuD69Ww8D+ffBrFaRsAyfP78aHbrgctsG5SQQjpqQK2TmKmaT+Vga6ZBaJZJjDbGzFQtLBPj6TQtemZzFM6M6SB2/s0yZwzN4DYEfKVZ5LMa2kHJNgHe+NAZZnnn0Ojz/2OPbs3TORSZVkqLB+132dTCVnRrZdU1MzZs7qlQAYN/YDytg3kGxcncmtgSQdLKxLB9VqSpc9MSomGEKzam7sExQbToF3jcoi6j0o7Xn9TjSwI64FEnCYKCs9IdBhAL7hI0cJ3VoJi1HC+chipWnjWZEx4tmYMa+vrYAl7TUk4BFi8XSgJ4ZtmZK1fdONN+GYY+kRyGeYeqCbLoxyZMCOkmNUwI6JnTt34a6770L/wH4BdrQXEt+NDtzyffLffD+UwyOww2DxRRdcgFs+/BHVX7Hzn0Zh4Ciw88sfq48CO+9BmR8CY0dLptXX8kkAn0DCP/2vr0v/x33oJ3PbbbfhG9/4hgApM2fOlLHmF7/4hciJkbnCdki2DvfXAW79VPrfZKMQJKKs2/Lly3H99ddj4cKFImVF0IZALNkj6bSaa5DFsuLJJ/HqK68oObILL8TVV18jElB33XUXVq9eLbKbbPsESBhk1sA8+wF9L5zPkFHDn0aZTQG1JZlFJURoJoseC9h/8PO5c+fi0ksvFYbN448/LgAOy4CMpZ07Feub90emDc/B62hpLp1EwN+aHcnzfvCDH5QyWLZsmZz73nvvxZYtm3DJpZcgk8nKGDcyOiJzJvr49HR2YuEHzpwS2FGyeo7Iy9YZE5YlAfTvff/7+NHdP0tkxNQcSvebLIP29jZcfvkHcfmly9De0gwjGW+pzqFdZn4dgR0t10upc9t2sW79Bqx5/Q3s3L0bw0MjKFcVU0cDNWq+P85MaQRudFvQSRvTjY+NbagRqBmf4ypQphF00X/znjTLWEvy6d/1+bIkONHP0RQAkfMjSfzh+sUP6uybySAR60HNY/K7qs/iIWRZIq84o2cGujs7kCXTV5JWKEWtriFzcJGEVmw2jtESd0pkpwk0TwZ2dHkeqHdsZOlMBQBNPo5xZd4LQWnXScHgmkIGn6PATlJWDdO6o8DOAYEdZt/blNZh0pNpYcH6Cq75+T7M21oVjwzbMLBxpon/+J152NoFhI6BTM3A5/5tF3o3FZGp2UhHJkbdEG3lGGtOSOM/bu5G/7wczFINLSOhePactaoIK1ZSbCNNMR75YAeeWtoKz54a2OlM9eDNXT6+NHQJSl6EtO2gSmDHGkVPNYsVJ/8mjjfWYT9m4vd3/yHuHLwKJo3BI3rLeALoOJR8gIsCBnFt0xbcNHcU585Jod1oQrVqCZvHZtiRXiYDFnZ/4wG0PHA/QNKLDmZManmTgR0uLQLbwpwdHpY9tB9L9mSQvfx81D5wHPZu2Ar3J0+haedu+EYAO0yMNg+y4nBDG68d24YbP/wl7GnugO2nERhjSKGCZW2r8NM5fwgnzgJhFTAq8t42Vk7B3+75OG4vno8Ts7twS2EFPtJ0N+Zl31SBkMAV1BmGgyAahR0pqZJ9fjv+28Cn8eH801iWew4VO8RYpQ+f2vjXuLdyDpyMh9AzYYVjSFltOKktxtV9OZxS24kZ0QidSoQpIXRhrclwmPO/IwJ2koDDT376E/T0zMC5S5eqjBgx/W3IND3MezvYYUcK7EShC6/JRmnRdcLYIbBD1gg7cnffbjQ9ez/sbasxvPhalM9ZBtdIy8CTWnU/ml54FOkyQVMOUFmMfvBKjJx6PiKnBanAQ+wa8GpVpdXrpUQurSN8C95//DO69vRj6LwPo7RoIQIzizgsoeOV5+E+dheAUWQrNmpNbRi+4DyUz7gIMFrhRLSyDeFbQPsjP0T+lecQ+GWE9Hhws/A//Gco9XXCC7PIMispyqBYqMIwQ8RlYMa61cjd/wP4/ghiOzU1sCMBMRfV0xZh39LL4XX0iE9WqkI/pwpChwQiJb1DqQ6yT0xS36kbD6Bk47AZOxaNs8UHq4TCmufQtuJ+VNt6MHr5rah29AJRBtnqRrTc/k2YO3cglU9hNByAm5mHHZ/9M9hW7rBrWbR3P8r30D/pRQzmHKRuuRGdi89C/8anMbzjCfgpG25TBmbWh28MAnYF+VwOOacNFnII7DPgBwaq5np4xiapR6bhidyabRVgur1wMRs25iGO2lANayiGe1AKd6OMPQjMYcCsABYng+wisjDiJhhxHhkGEg2HzkmIrFHYzhBy4elojs9DzsnDqrnK64hwTtIXMGjDPoJ12Z+iPz3swjp64MFL4B1qqx8Fdt7nCiXsDOXTkisUlNwRFyZieq48Gfbt68cLq1Zj4/pNEmQ4+eSTJbOUgA69dNj6lKGvQguEMaJWHonHg5JI4nXUwlpJlAkYUJe8SuxfEt1pBU4wwD6ZITIu5jUZJHxnJalC7nr8b8zc0yBEop6uZDeF2aJkq7j4+v/+7acYHK7AtlKMqsMybfnO0OshKPkjLakwQbYsSf6oM3bqwM64ib3O6lXycEngOTECVhmu6n7kvik1wvEjVICMbAfS2U4AH5X4p+cnWoJMm9oT4FMeN1IOGqxIaEQib5po+DeCP8nLR0gmekO5TlisK4qQ+v4AL0syi+vBfAVQ6IUpz+PYGennU5ks0tmMLJzHRouIwwC5tI35c9tw/nkL0dqagyMvQi/QKcOi9N8bJXRVRqaarynQsSGoo8ERbbp8sGi99mKUcpdcz+QdjD/kVP3ckXrsHLY3XQAAIABJREFU1MGIRhnBhozODZu24JFHH8PqF19EqTTWoPeughYaQNPtUjPSuMCnLFBnd5eABTowyKAc/80MdIIFnONp6R7FwFFtnnUjqDFAoaQCJSgShgLmiJZ7IvfTGLhunItL/WiUKxT2V8JKkjqUtP6kv1DtIDHKJmvcBVIVeh5WsYxGzLaBezKUi2lGDR5sQ0khqfvV0oHJC0xem6gT1GqYN28uPnzzTcLIV8FPPuf7A+zwCQXYEkTelAzpBx56SAJp7C9LJSWZx/vW70J561TlvSnwLZRA64033IALz79A+Z8lTKeDSVseBXbe2Qjzbux9FNh5N0px0jmmAXbY7rnWZUBVB6DZh5XKZTyxfDl+eOePBZwgYELg4dRTTxXPHYI4nBPRa4b+OgQx+BnbHdkrenxuZCvoMZR9LedUp512GlauXImPfvSjAvIQuJg9e7b0xUyWEbP5IBAmDIEUyr3xu+uuvx4XXXgR1qx5Hd/+9rfxwgsvyDyF/Tbviewf/s17ItjC/ptsFJ6b4yhBqEZGpma28t5l7HUcCZRzH4JBvCY/5zhxxhlniAcbwSQCUNyX/kN6Xz4j540a2GHfpMcEXb48hvuzDC655BLcc889ApiREbRy5XNY/eJqXH755XK9fD4nzCTuv+a119DX24tzlyyeEtjRb1/399VaDYV8Xt7J//2Xf4lX166vV5A68JNIfXV1deHaa67CRedfiKZ8Dqb4mCgfwpAJnpI0/f4wdqZrGdMBJAc7fjqPHdYFrhE4BnHcfWL5k9iwaTMcx0WxPAbf0wxRNe7oOaFOPmpMPlFD/bg0sf734T6fliBtnNNPnt9rNg9/a2BH1Xn6Iyu5wsnfabCoUf5W5umUk02kiyu1kgJrAs511LjKBJFWtu/Zs3DiMXNl3sX+Ra6X9DE8j3h9VqpKzhiGSLkpOTh6EjoqmaNhmwzaSN1N5k2NdX66cuT3tBOwHBvpdEaSnTQ7Wpj98vLGE2nkOkc9dtRCdvL26+6xQ2CHmeLsGE9dVxUghsBOwEl/CGzrtfHNT8/GW10M3ppwAwM33jeIDzy7H7N2B6hkbYymgWYvxiPnt+AnN3QjyrsIPB/t/VXceN8AFv+iCCe24dvA/uYID3ywHU+d24rQJpOA13ElY9J3PaQCF2e3LcZMtxcb9wzj70YuRqmakQW7R+8Qu4RCaGPFiV/ESeYKVI0W/OPez+NrA9dhd5xXAYrIhBNVYMQm+tJj+GDhQXy44yks7DkeUdNV2FOciYEhLnaKyJo1BFEGTuwitXw5mr9/P5yR4Sk5NQR2/vRLcwX4IqOJlu2RYwuw88EH9mHhGx7Spx6H1OIFGN20E/7jL8Etl+Cl6dsRw4ooMzV1E6f5+rfOXYL/fsnnULJI+yOyTDM5H1e2r8aPe/8ILjIw4iJNVADDxaA/Fz8qLsFqfw6W5jbggswqHGNuYz4eEKXgxT5qGRNpOLCCAfnctGIMeG14tLQEVzc9izyG4Ych7i9fiT/c9qfYUmtHJs2ssmb4UUWkXrrSaVw3O4Nz7f3o9QeQNSmUwmR/tWhUJqKHtx0psMOJCbV1OXGhaaDobIoEi14kHuly6MDPdcTADt9PwcLYomtRPf1yoAHYSW9di+YnfoQaKiieewvi4xYKA4eEq8yGV9D6zM+Q7t+ByIxgRCZqCxZh/wXXImzpE4m0yFTa30bWQKpsw7DzyO9fBf8H/4xmq4CBD30WtZ6ZMC3WkxCZnRuRefD7cIZ3IOtlUE1bGD39FJTPuQ5mfg5CgzJsiv7c/vD3hU0URR58x4Btuqhe+Amgp4BKADhwgDCFcqFEug78soOuXVuQefZBVFGDFZhTAjtEFRjUDI85EUOnnIOwqQmO6cCtpakkS0Vz1ChTlM7BaO6EkclLFrfBwIdpYOwIgB2TGfMczr0RtD7zKNKvPonyGWejdPbN8KjTGpGWW0TTfXfCfPlZ2CkDNQzDjZsx8NHPwZt18uE1AADVF16E97MHYe3uR7zoDGRuvgFxJoNUaRu2bH8MpXAERmoEcEZk0pJJtyKf64Bl5hF4DoasfYjM3YgxKv2l62SQdjphG9Ru70UQdKIaDqAU7EY12gsPg4iMigBvhlGAbRSQsnLI2q3IWZ3IGD1w43bY4Oc0R04jjimfQpnLQSC2YcZkaOXhGCXJjmd/LmE6Bmy0jAsn3Q305cMuoKMHHnoJHAV2Dr2sfiX2JFvEQL5QQN+cuXDclGSrs/+ml8yO7dvQv3cPRuipEYTonTlTAgI8huA9EoBGAQGyAhDIQLN9hASZZH5pEEIBKsrHI4oT9o6KiMs2Pjc+MAKgLqNAjYORkA9evAmwo6XfJklnceGuvYeYFsNFl9LCBvbu7cc373gM5SozQVMI2fnESp/a4jiaLIKoy8/5QX3hWJckU1n3IoOmzeGT4LdemDUCNSqPQGX36QWqlGlDMFZLXggbaJKJqmaf8DxcVDKLUAWzVYHzHlXQiVIlNLhXWbr8rQEkHYyKApV1PH6M9uJRQBPHZQXoaSmLSd5IyTXH60TyzhPgSM4h5Td+jrqXEL0imTQjAS4n8TLyxdCYLLFC1sCxx/Zi5swuZFJpZNN5CQSlUw4KBaXxrzct18Hn5EKWgJVmG9EwmWwzeU5J0hkvqwPWqXqfl9RcXZcapqXvFbAj7YyBgoRVU2eGmSbGikU8u/IXeHz5CgkQCptL+wsJmKiBRNUedQY1M5tz+Rw6O7tQaG6SwAzLTnu3MDDHDHRt8K205RVbTDPXBERg5mkCQErqReK9pOqJygJX9UuDiEoDTf+bfk868KmOVYENxS5SjDolKajm2AQ4JUAUxQgpY1KrYH4Y4IwojdedAL/IWOjxCigz3cNqBHbG25WcJ/GH4jM0FwoSvL366qvEF4xlo7Js3x8pNsVH1lJSBlY8+RSee36lBGZYlszYZ0BX5AWT4BTfk8oEVkbmtm3i2GOPxSdvuw3HzjsGAdlrSf+j2t6BtyNdyUxeax3+qu0dDpzvcE7yDs/+nu5+FNh5D4r3EIAd1lUGUrWHF9sHWSh33Hknnn5+lTB2CI7eeuutAmrQc2fOnDnCWN60aZMwatgfUlqs0Z+sMSlCP5mWCCUIROYO2ypjCZQ0IxBDEEX1fxDGDv8eHBrEls1bBJAhwHTyggWYPWs21q/fgBUrVmDHjh31fpH9gPYB0Yw+AjsEpAjsDA0NyfMQxCDoQ6YN75llwP01Y4fzPsq88Xz8XJ+X98cxgPeqwHt/QqC+EdjR/ZCWldJBeP3v448/XsCthx9+GEuWLMGCBQtERpR9/Sc+8QkQlOG4pnxOXDy/ciV6OjsO6rHDc/M6mrVRrdGvKIdtW7fij//kTzBY5BpS9W6NySQs51mzZuGmGz+EpYsWIZNSvs5qnIwQcAzQicXvgxTbdC3jvQR2FOskhmERBLHwxFNPoVSuoG/OHJTI7C2pcYj1ib85Z9A/rDv80bJ+OqFGTesTlq6W+tXz/IZkIV1X9PO/bVyZJh44OSFJz+8agRL9d+N3kpzCpLXEY7KR6aPvxfNrdXYb55AikZwk3cye2YNzzzpTQFaV5KZkHzXgS7CnRl9CP6hLBk8EdpQvZuPWeM8HHF8PMTZKjjw9Qtl/kYEl1xHmtJpfNfqzHwV2jjJ2DizFZvqwaWoaxcI6OWGzhysfGUDfTh+eY8CIgH1dNr7zG10o5umWZUgHcvybHs59dC86h0P4jomKESIfmXjyvDasWJhH1gNCy0DnoI8rHhvEKWvKYqgdmzHKboAVF7Ti6UUt8OxwSmCnz56DN/e/ia+MXozBchd8cAEZImd7CMwA/973t/jN5jsRmxa2lM7CP++/Dv84fDHCMA8DWbimjwXpN/CbHY/hutz9OM7ZhRFrCe4t3YIXRs7ASC0FzywjZwOFsIqFHS/j4sGVsP91F4zXh2CIjvvbNwF2vjxPpNgoMcUwQ+Q4mPeWj2X37cXCF0dhtORhze6CMVRBtGOfSBHVHAIgoWJIHWSrOU34/A2/hZ+ffDl83yRBAI5fQWjGuKr9Vfxo1mdgwoVrlOBT+ijMwghT2Il27DUcnIBdyBklRJaFsagZW8tzsT8o4PjsBsyyhwCrilrMrFbqJNgYq+XRnBsiQoVd1V58bt9ncNfQdYBRFi8N18vDoxRTivn7eVzbY+HywhhmVfegic+UDAAiIzHdCHeQ748U2CGI85Mf/xjdPT04/7zz6nrkaqV5BDc2zaHvFbDDwSa7fhVaHvkeRvvmoLbkY3Bb56PqFFG1QhT6h9DyxI+Q2vwqajYlTGIY+WPRf+2tCGadBDsoIRJ01kHRGUVz2UEaTQjX/gz5h+6E0zUfb33sC7BiarOzLpgIirvRvvwHsDe/hnSYh2/XMDZnNipLfgNO9wKUnBpCZjdEMVoe/wHSq58RoCW2QuQ8H0OzlsLOewgDD6GVhVU1EaTIEAtRC1vQ7JVgv/kaRptduKT9TOGxQxkdeD6sQjvGOmfBMCM4DB6EWfh2BDeuivRbtXsurOPOQNwzB2VKEwY+UqR2G/5hM3YQVBEzM2NoP1ofuQ/GrpcxdukVCI6/Bp4TIzYjmJGJppdXwFr5c6RHRmHaNdRMG9GZV2Hgkg8ddmXz7n8Y/v2PIkil0Xr91QiXLEZgGXC9Xdi66zkMjryMKC4ilQmRb2pGyp0LL2xGKdqLmvEmaHzmWmQ3tiDr9sCyu+GH3SiHMcrxDpT87fDhIaQ8n2EiZWWQs5pEA7/Z7UPK7EIYZBAEzMJ24IcRvMhDFHuoBATNUmhKu2h121GwO+C4o4jiUYR+E2AT5FXTDouGjjH7dhM+bAkxW2T8HN1+eSXwDoMoRxk7v7xXc8ArSbqhKdI8x594ojBxRT7LAIaHR7Bl00aUiqOSLcqJPgPoDG5KgJMLZu1HIauyRJNagAiCB/yePoOJrJJIKKlg7ITFVDKAT8zYV5mREySx9AMkbBSZAxzu6K8nDXXzmeRcCVjCLDx+pYIBirHDvykltWnjJtxx3/Oo1BSwE4nkVyyLNJNSC5RxY/JNA7DD73SGl54WqPtPku/rAQJFq2HwWsmgqCC2SELw/AnIoJkWWsJBJFK4AONCkgH8pIzGzXXUteiFxBkTNdLFFD7iNfjjy98+Azn6ukkAXRex6mPH313dm6ThWiKPm7A2VJCEmY+KGaMScPTTq98Km0vecyKzNTnzkItgCUgb9IpkAoQqX/FhEf1A/lBGhXxaBpxCBH6IpkIrWpqa0d7ejN7eDhx7zGwJXslCOjGt5XtOp9LC+mG5uTS8zeeRzjCZQIEI0wKIDX3eZAZOvco2AJcTFubJ529j7iT1cmJWpvZKGvdMUskMDDiwvmqAQknKbNq0GY8/sQIvvvSyZFDrutBohK3BHN6TyLklPk1NhYLMabP5nGRGE7DRng0M0DAwyE0DZBpY1MCOSLYxMztRtOO74fWZecpNTKwpiyY+VonfjTD41HsUplud1SMOvgJuSjcjPjNK7lhJ0CX1QDOVWMfDNGIM4QNBBJcybGSRG1yhMVDhILIUo1ezdRpBLg0WsY6dduqp+MhHPoKTTjpBwDMFpJHl9f4AO6znwtBL5BzvuucevLF2rTDIybAksMP3o4Edyaz2/Xpwje+XPmhkXf7eZ38XuUxG2r5DiUIJnh0Fdt7nEXnC5Y8CO+/B25gG2NEjlAasJbHCNAWw+Zevfx1btr8lgWlKp332s5/FT3/6U5FMIwjA/o/+OgSBJNM+Ya/o/lGD65qpwr5b+9kQOCHYrdkxDLJq83ktgUbZRGG2Uh+GYzXH6GSMooSuV6MnYk0CtASVNKirwHTV13Lj81Dujed45ZVXRC7qzDPPFHCGbCACOHo+xuP0ObUPj75/MnQ0u5P3SH8gDfLz2rwO+3mCVvy7EdjRY40ed3jPxxxzjABkDzzwgIw7/IzA0zmLzsYnP/kJbNu6DVu2bJGy5n6rXnhBPHbOW7pkSsaOnhNpRqcaLyOsXv0C/uqv/gdC056Q9CBjjLCzbbmfj3z4Jpx15gfgiom88onlmMMxV6tEvB8eO9O1jPcS2JFVA8cWMlViA08+8zTGyhXM7utDwLnypHl5o0SoZrDpzyYDPaxHGuzRIIyuv/rdHOzZ64kek0CNRrBm8vHjx+j5qNpjMvtazWfVPKuR9VOfpzWwkzmnILij2puBrrY2fODk40WukMcSyOG8Xs1HVWKRBnYI6GiWjv6b4/50wM5kxs50dUR/L0SHlCtSh2QtjQNsCtiRSyfbuwfsTBO5TUjZh/oM72y/aa79dkBsYjRXKswBA7wNGYPv7I4Obe8jiXaPE90P7VqT9jIkgzEW+STXTGNDsBbLRx9Ckf4o9PcwlBQbgwKeY6FrIMApb5TROhrCcxiUi1EumFh5Vl4m8Dk3hxpCMVafv34QkZ2DbdLZ10c6NLBjXh79zVkUaiGKdgmZqoUTN5TRsddD4HApChhRgDePyWJrXwYUdpqKsTPXnouxoRfxt0PLsL5yLFzQ+yEN1xpDbBn4ZMvt+Hrv1wAGusMcXhw9E3/Vfxueq54qHhmXZtfg5rZ7cVnbQ+g2i4CXxuOlC/G3e2/As6VTUY6bktVsO7r8AfxR37/g95p+CvOxKsp35uCMFCQroBYV4aRzCCIK0UeoZVz80Zdny4DikH1DmaGUjb6dHi6/rx/nvDAiAc5ApOAMWNTdZqchEk9KP1lltatMT6H0k50AwIkD7Gg/CR+9+RNY3326AEFhLkKqRN+QGEtbX8eDcz6HdFyEZVdRsjNwAxuOPwY4EaqmizTplhFQc7NY5Z+Me/dcATcO8OmOH6LP7gdSBqoGpb4cpJmkG1YQuikE1QL+x8Dv4iv7l6HqzYbrFhEGKaRqBip2FXHKhQULF7SauKHbwNzKTnTbFFjigKKkWg47uJPoxE9ZyevBn7fvoei4Ktv19jtux8wZM3HhhRfUpWeUi+thNZ9DOuiIgZ3QhN9cwNjZV6J85gdhEqChbKFfQ/bFu1B4/hGUTr0QtUUfgpluR9Uty2I2V4mRf/ZHcF56TiS3DJOGi60YvvJWVE9eDAMeDM+CkUtjzO9H1k/DiVOIH/sGet5YhdJJ52Hg6o8BgQmDk9QK4MXDaH/xPtgrHxdmXmR48FpbUFp6M+ITzkWNGZI2WWchWh+/E85LT8EJucgOkRkZQv/Mc2AaY7C9KoKUjVQlRmRVRWu/YnWjwOzQnWsw1t6COLanBHYs04BdLQNOE8rNPbDCEhwGJCIXHuMRNBJ3cvBmHwdrwTmI+45DyU7Do4avbcCPa8hRksxIwbToD+OgZc0LSD3yL9JmRSAsa8M//UoMnH8FTLKLyDZh2ftVmI4Fe+tGND/8cwThKEpXXAdr1iJUjAih7cEIUsjs3Qjn0f9A245tCNIGAtOG09SH7b/9n+EGrniWBVYoDD2aekcG/2Z/N7V/V3Tfw/AfeBx+oRlNN16LcOHZMEhHLu3EnrF12LbzXsRhBc25bripNnhWiDFzPyrhoDDwcoaNpuxMmEYLvFoBXpxGMd6LkWgrgqgqLCoGPNOpPFrcHjTbc+DEM+HVmjAaBBiuFjFUKmKkVpK/R2qjKIdlAXcqQRoZy0RrOsbcprk4q2sxTuwswHVGMFZz4JjUzFcZ/KKbz2CpaSEU+TbAig/fe+iQGuL7sdOBxvb3sK95R494OMBO4wWO5DkOZc5zJOd/RwXxK7TzQcuFgQIHnV2dmDd/vtx0KKa6FoaHhrBx/ToUiyMiJ8ARj32kmGommfUSHk2CnZJNngQQNMQTmUGdvaOaaQJl6HqiyBkTh8qGoLaSykpkx3SRNgA7yerrbYVdX5BN8Rp0nzGBAZPsK1n/ig5TD+4L88Zmdh3w6mtr8PPHX0GlRrkWVxJR+ARcgJFlwOxSsghF9ihi5q+SXFCLP/WwQlDRTIPGAqib8cYCDImfB6XrTMq9JYtKJitJJmPCkklkHzSLKUqk1EQiQphBChgRXx4mP/hVGcs1M0cYEvxP2EW2vC+VqzdRpoL3b5uOgEtqUatAL/UsqvC42Jen1NJYGvRJXFGk6uj3OQm8UL6E+vv6MrLO6jDJ7jD4TArEsExHvvN9glF8Rl5Yed8R2CG4KF4jUYDWtgxOP+1ELF2yBHPm9MnMjyAWj6WPyvDwIFIOWbFqnGQwqrmpKclWVMH0g80T60GUBpBLLbLVURMB7Ibaqcsg2bcO8DSWjUb/dJihoUz1JWSXRBuefw8NDeIXv1iFFU89ja3btotsig5IkKHEukDQUDM1dFY2L8t6S/keBiCcVEqytxnk4m/t1cIAIDeRWk4yu1kGAtZEEcrlCkJfZXVz0/4G8m/Wl6Rd6GxVnU0t/U8iKcis7ImMHeWDpDNg2R4VQ0exBbWvJeuzU7MAp4z5UYxRI4XNloVCGKNmBUibWfiUwTZZj9X7VriqknJTAEcozMRrrrpa2DoMYFZYDgRAEuPsqQJn6mvVICYoc2j2YlImU61bxMdBd2z1+qM+USJ06sNqtYbb77hTTNr5Hgg6l6jSkEiuKUDSkDouEi/0kkKMpqYCLrrgQvzmRz8qUjHsYxSwc3Cg/FCG16kbyXh/19AsDrb7O/tu2hjRkd79O7udQ91brSNV36ukR3VnmvSFcqID3/vBl5jJGN14I5NkTyfcY8MYrMbGOg789vV1cjv1HnFCcoQ6az1pQXeCumEdsGDGn09fm22zMbNe2Hj1BICE8jtVIR9CXZgSMEuSsdkfCXiRzGkYO3nmmWfwrW9/BwPDIyJrRn+dG2+8EV//+tdlX7JtuBHYoRwbAQ+WA0FwzdRR4/b4PEn3ddyXfa7KmLfrYHqdiZuUMecY2suM17LFs4N9Acd0BmBVH6n6tPHraLlMBs35Pa9FuTcyLwnGECRhmfPcBHrI8CTARDYO5bXY3/Pa9O2hrNSs3l5s3UoWaCB948KFZ8v+L7/8sowRmqUhkpxBUGcdaTahLl/NaJZnsW2ccsopMmZQZk5d05LrLlm6BF/84hexd88ebNu+XRRSmvIFvP7G65g1YwbOOPVUOT558LpMrS5vDhDCjOK8wbZlPKS/zp13/kj8mhuZQzpIz3e8YMHJuPnGD+GUk04WJjrnUsqDT0kYCwyesI3HW2qSlFTvsZPbeodd0Nvj2tPNaic2iIPGxQ6hjRy0L+f4TUBMWEsm1q1fj4GhYWSyGfHpLJfGZM7EuqPfC2OR6v0AXs2XesKxSjN5tISonmNogLDxtwYnx4GHtzN8dP9T74cO0B40mFhvJ+zlknGbU73JjB29H+f3sl8in6wAHsV+lniDTRkz1TPKHFm8fpjQbiHrOjj5mD4cO3++lIkku7B/SWSPWSc5hvNzkWmzHVk3SBugv/MB2DcH+ky/twkgT2MZJDuoLllNLtm/pdIZeX+qD1HfySuThLHxuveuAjtHErw9WAWd9rtDaYy/isGCdxhgmbYc3sEOhwLsMFg/5bgcxkrmSbmj45iO+aiWKhgOBlE0hmDV8rByHsxyJAyWVLYJ3cEspLMGNvqvALXMQe6WwNLUHjt9qRmYXXoU/8/eq/Cz8kK0xEUM0+wb+2AaOcx0N+OO3i9jSfOLEoA2vAy+P3wF7hg7H/Pt3fid1p/jlMw2hBb11z3012bin/begm/vvwm70S4DvBvW4FlN6LZ34x9n/TM+nPsZ/OEI5X9uQfhKMzKwMRLuRDbTDqdioRZVMNTdjP/yl13sLeD4yqS35tro3VXDFQ/tw9mrRmCGqkzZMYmauFqhyDJApKzoPcuGSkTdMCUoXKN7RVTFvaffgs9/8BIMZI6HZZYRpnxkh1tQcwPMzK/DE/P+K47FG6KTV7LaBATIhkMi0cVAdtqg6a6LleUF+PbIR/Do/gtxY8sD+IOZ/4Y+o4jIqaJqe3B8ys8RHvawyevDqyPn4Lbdv4dSmANiV2SWmBeqJrN8TwSlgONdAzfMa8dp4W4cYwwjFdXgxymEBhd370/wVsWoDHznO9/B7L7ZuPTiS9SSqx7oOJTO4x00rIZdjwjY4eSVJtats1E+6zKMnnUp7LgCE02Ih/uRWfH3cPYWEZ91M0pnLEUppeTL7Ipii6U3Por0iuXIjIzBwghqpoHwzKswdO5V8DI52IEpoINbHUXsFGCUx5D7wd+huTyAnZd+FO5xizGWNlAzLOTpK+VUkd28GumH7oJd6hemGQfL0XMuw+iS6+HY7YhMSnIF6Hjox7DfWA6H2r/0NBgbxP5ltyG0M0gFPqpOjKwfwI8tmKkyKmYrCnv2IfvivTBSBfiEMqdg7DgMUoU+Kt3zMXrCQhipCG7A7E8TgRWL9F9kOwhb2mF09SJu6oBvUPNYyQ8FboiMF8O3s4gxAiN00Pb6i3Ae+l+ENiSzeypgx6QvTRzCXb0cTSsfR7l3PooXXAG3qxvViD4yHmIzBXjDyN79XfS8+SoGbaApzMKKatj8uf+GgjkDNTeDqltDyjMRmRl4VhUpn8zFcRmayTUufukVjP3sIURjFbTecDnCc5fCRg5WZRQD7n5s3PRdxF4VuVQLitVRjMb7YecjkalrzrQxVADL7cRAycdAZS9Caz/CuCTyai2ZThScNmTdLjhGByq1DAZKIXaOFrG7OISt5X70l4dghiGaUhnkHRdZO4VsKg2HvhVOBnHoYaRchGOlce6s03Bx70nIpBzsi8eQZZ/x67ZNQfv/lSiGI5x3HGyiOu3zTXPtX1d20HSZe1xAdM/owew5c4QZrYL6BkaGhvHm5s0YGxtVmfEM/JO9InJE6nd94XyAOfC071Le19QZ4mog1YsPLZGkaoGSctOa0m+vGdNee5rKpMEDznOS/EwB4GGk8MwzL+DRZ19HzVdZnWq9RaDBkuC63J8w0pXEFAN2XNjpjFEtvzZVZqFIS4pHDxd5iiUgnkTabNVMyRgZxb4wTfgT+qHomvMHcVWO5UJRM3GU9AO5Lny7lGgEAAAgAElEQVSHStZKlRFBJ/qkOIrlU5fnUkFvtSgl2EPGkQYo1IKVBqvyObNXRWOc5w/rcUh1qsYsQ8W0EMaXsLeS73XQj3O9BsmN+gI1WdDGgQHTItOIz8gyzSCKDPhku9J3UeSxGoLiybnkPSBAJm1LoGbp4kXo7uoQzfzWlhZUyiVs3LIRgV+TIBJNlTvaO9De2iJGthr8mHrBoqT13sa6aQDsGvueyX834DYTPIDUVFIFDMbX9ONsHWGcJD5BeoHOd1bzPKxdtw5PP/0MXn71VQyPjqh1gQYGG/TsuU6g303NUxIifN+sOx0dnZg5c4YAldpYm4EXBub4TsUcmLJ8BGL8AF7imyABCz+QzFMdtNQyb3wGYaCRjZMAoHV2jtS1JKDQIItTB3ES+UDWm/FsdxV85Y9i76jAnnjgeAFcXsMyJbGNSYQB6wGXHgSfAgViqmsmQZ16IROMjdHX14dPfPw2kQMSXXw/UP2gUl5UAdTEc6Eet54UbReoSPeN+t6T+xyPsychPB1YagzkJxJM+iQRy55BNRiSVX/XXfdgf/8+ab98P2MlmrqrTH5uLBsJnjG7nzr6FtDS3Izf+e1PSWCa68CQTCTWJZbV4TIgpeHW/zftUP1u7zAds+Xdvt67dT62X+kTpQ6roKECeZL4SJKl3RjIrOMoXCnr4XMcZUlubdLac7JcZMJ41HE1neAwsf+VAEL9URvHVF336314HRJNQH4GvhP5RdWpj4/jScevzpuwVusXSf5NaUz9TifemzoZkw4O1h9PF9Q+2PdsOwSoq2V61GSkndd8D9/7wQ9E1pLMRQIeV111lTBAv/e97wnjmQAHQZzNmzfLbzI/2faELZm0xUagmucl6MGN7BqCLbyu3nTfpv+ty79Rukp/pvtJDeY01hd9vGYg8Zq817PPPlvur7u7W4AqzhUoU/biiy9h86ZNwrI54YQTkM1lhQlEVs8jjz6Csz5wlvQdDzz4gADGvPeTT14g2f58di3dyftkOZBxw/LhdZkcwK0u+5lIm2mgZ9GiRSIjR3CJz8Rzs48+acFJwo7avm0bhgaHhElDVikTOjraKA2ePWh9YLlwXOJch7nS7As/94Uv4M1t2+vJAgSmGoEmgm2LzzkbN11/nQBfOpYm427C3hE5toakj8n9EEH6ww0PSx1tbMZvkwuemDwwoQAOCqTqrvrw41Nq/qb8HblxbOQ8YWR0RH5XmVzAcTiZcxCsKVXKMg4p9rtK2tDvXbNMWW+1/B/rj2Ktq9/6bz2v0CBPI2iq24FuZ/q7yX2X1IeEvcZ7rBMwEmnY8bmumoNpYNm0FatZgzaSJC9SwMqXJ53J1iUKWX+0XCGfaWx4CMfPmSXzCQGuhY2v5hGcszBRQ+4pAX85l6LPjsy/hQkkve0hDT0TQJ3kGjLbJ6M/qZMsAy17zIkB5QlT6dSEhDMB7nTynh5Z3jWPnSMMFhxSSRxkpykzcw6AoB3ptd6149/HMjtSYIceNYHBLPMYTpDG2fPOQTpKY2C0H9sH38SAOwYjVYVVMuEYKfR0zMYx5okwnRCrh5/CWFmZdR14Oziw053uwpn+D3H70Jn42r5bMOCnAbMN7aGPAdQkC+x3mu/HZ9sfxlm5lwBUsN2fgyG/DTPjPejM7Va4RGRi1OvF/SMX4x/2X4fnqycwJM68Tsne91DFZS1P4G9mfgNnZV6HERkIlh+P7d8bQc9gHpVURQK6M4oxBpqL+MWSDvzgpi7UXGo2JhMly0Zvf4DznhvC2S+MoHXQFwklO4D8+JYBz6bBewyTEm7MVohIJ6W4ozKAo8cJjWb/69Wfwdc+sBQxZouXR2jW0FRsxWg2QmtmC/5hxpdwRfY1dDn9QOgiiNKwrRpg+iILV4pyWFE8Bz/cdz0eKp6NYSOP29qW4793/Bvmp96Ab1GMyUAuystAOGA04TvDy/Dd3bdgjdeBiICO/CiTW5UypIEdEz1mhCtmNeG8bAlzw30CRkVwKL5EDti71mzeyYl08jHNCklBveySS//PAHYk3SRGqakT/sIrUf7AJfCtKsw4DXfbZjQ99i+AmULl/JvhzzsNVcZ0aOJWI5smRHr3GuQf/zlSe3bAQoCaGQBzz8LQxTeh2j5LAArPIIRSQT5VQOGNjUjd81VEqRIGL7gBTvNslEwGmky0Bll4Zghn1yYUXnoeZnkfosiXJjR2/NkYPv96oIOTqgBGHKLjodthvbEcBoMHaU7mfAx+9I8Rds4AE3YqcQ5Zj8EDGymzCN9zUVi/DunHv6UWClF5asYOWR6Gi+CExRhbfCWC9hxCkopjU+TQTKMi9xbCgeEws8FF7AUwg0B8r2qOcdjAjkdZu7FhtCy/H+3rVqM491gMLzgTbqqAGFmYzHzideMKmlctRzOBHfjIRBlhW/Vf9XHEC85CLU4jtHw4AWXIMihbNWTDKkJzagDEGNgLb8VTqD7/ElLHzIS17EIYc49HFDuycuzf9XPsHXoTg9VB+LEnGu1ZN4NUpgA3ncdw0cFobRjFcBBxuopM2kHWbEWbOxvp9EwMBS7KZR87h4tYN9iPzSP7UAk95BwHvdkCZuba0J3rRE+uC52ZFrSmMyikHLiOgZTRBCfyMVodwv6oglyqgJl2swRaKk5EwuCv33YU2DnwOz8K7BywXA4K7CRRY5rRp7NZuOlMXY+9XCpjoL8fXq1SDxQKI04H5UU6aXL67vgtTAuuHDKwo84pAR69uGhYrBxorTPttafpNcaBneQZmREjwSoHTz39Czy+ch3oA6+AHd6X8jqR60qgeJxppLL2GoCdSZnTAoA0PASBILWYJXed0yVlDC/AkQR2FQuFet5etQKInFoEr+Khwn9T3zYJMNczCoWdYAjLxbKo06/lJJRcDL3RuJmUPW4IEqrnSZhLYvBKEEUvL9U5hEWRmMcakTJbJngjMjFJ8FtVM5V1rRhYGgjRWt7qs7fVp4bYQ0Dutk0GEplQ6lm47oziGpNGETJik1xHZVEm9ydsFjJUPDGBbW1uxqzemejr60Xf7NmYOWMGSuUiXn5ptUiwXXbxpTjxhBOwefNGeJWqyjg92HpasrwPAdhJ1uWT5T3Ux+P3rhLTGy84+Z3oyqt9ctR0mYFhasDv2bsXL7ywCs888yy279wpkh+qHiT1s7HuR5RXtOH5vsoMlYW/Mrvu6ZkhPgIMSrAMdIatltQRWR7TSABFxc4R6S9PMUR00FIHJbRfE+9FMXRU1vM48JMEGhIwVICGJPCpmFSqrjHQx3OFIU29Vfsb9+pJAF/KnEjgIkYQKyCaVYkBPQmUsC41gEU6K1VdI4KbsnD6aafjt269VWR/GGyXQBTLWBhuDTKCujwTYIa+fvXAagKSN3Zc9sHMTvkqJSMv2SaxGXlln1njpiVZ0o8++iiGhkekPRNcKxZHRTJOA+5sg/xc+euEcNMpdHZ14Yuf/zxmzexVPkssyyCQIJKoOxzudhTYecclp9iSlEG0pQ+QPp9qG4nHl+6M2b+zPRFo1hnu/HexOJYE4sYz1zVQyZthW9HtkvWebD16KdT/dpz693pfNTYogFT3pxPqYzIOiwzm5C0JKOsEAbmXZBzQY4CWPeShOnhd/53Iq/IYna0u44mMDZpNp0CwKbfpYl/TfB+ElFi1xa/ZMBT4u39oEP/+7W9h1QsvCqhNdg49XygLRnaJ9tchsEGPGvaN9L5hkFuzG+U5NGshuXkdXCYIROCkzjppSEpofAeTmQpShsl5G7/TgW39GfcjaNTYJxO44b87OjqkL5zZOwNDg4PiD7Rr924BmhacfLLMD8js4T4bNmzA8SecgDl9fQK+8PwEX5qamqUP4rPyOgRyWAaUqCOwRSCMz8rPdP+v703PIVheS5cuxapVq6RceR6yRtl3tne247Of+QyGB4fkXnj+7q4uKTMmAeIg0pgSQCeblEmZQQQnncKWrVvxp//l/8K+gUG5Dt8py14nHfA3z33Beefh+quvlPFQwNckzUdYOwzIs243YIy/dGAnmYy9My7PkQM7apxUiQOa7aqZuAJ8WJTdq8LzPWGK0q9zcHhIQLudu3bBD5X0K8ue9Yvlz3NpZtlUdVozwBrBHb2vBnF0m9L1q7EtaJBYg6OTgVEBWerPxHmXZq2rfpQepK6rmOIEQf0a55SxrJnI8OUPWXesy/zhs/E4Mvj27nwL82fNwIJTTpE+hX266gvJYPKkbeiEDMXYoSyjLSxhARKlz5gKjBuX6W2YOozPW5MJiwz3CTtU5k2JbLPtppDJZUX+TWRu66w05QWqk9J0f2MUi8WYDfutNze940GvfsB0HfXhn/mAR05eCDeswybsPxnXOdLF5Lv6GL/kMmu89yMHdiwEDPwiQsbP4fz5F6HT7ERlrIhdA2/h5fg12rojG2TR3dKDOV3HYEZtDqrBGJ7a/whG/OJBivLgwE6rfSwuxD9hgxfjK7v+BI+MnUn1MMwMI+wyyiJB76KEa/Iv4JPN9+HU9OtoSXkoGJQiKyFKkWGTwd5SJx4fPhffG74GT1ZOQCQ0Gh9iXhM1oc3chs/N+SF+v+1udEXMqBtDGFyGke/6yNy9GwOpGjacMhOeUcNIdwnPL2pDf1sONVcttCkRHdkWMtUYc7ZXcPzGEnr2VmF7Mbr3eOjqJ4xiwnMtpDwubijFYCtgh52XbcGMK3DCEMVsB66/7U/wQu9psPwWhM4ojKiKQrkZoznAMQdwRfZZfLrjaVydfwZmvEd1GHYaxaiATbVZeG7oLPx8+AI8EZyFquEAURXn2lvwZ33fxCXZp5CxhuUYv9aNHdU+LK/Oxw9HL8JjQ5cAdkUtbAXU0RmeDKQQ2OFqyUE+9rGkI4OrZ7o4proTHXFZGEl6qH1X284hnkznM33rW9+S7L5ll142IfA0dSd8iBc4yG5HxNiRmmFiKNuE6Jxr4J95KYquByuK0bT6BbSu+DEqfXMxtOwGWE19KouPk/nAgmf6SJWH0Pzoj+FuXg07dFA1y7ALPRi+7KMoHbNQQMGMH2LMDZCxLbQ+/Cjyz/0YgePB7zkdnlHk8hRp30ALChhhNmRQRPPIXoR+BTXDhc0sqbZjMHzRNaidQHlAA04UouWx22GvXQG74sMzMqLlWvytv0DQ0yeZOGN2gLQXIzRcuPYYQs9E85qXkXnoq4jpX+VkpwR26OlCQCo69TKUz70RUWuLyKnZQYyIASVmeQRKU5bZygS7InDyH8KyDXhhfNjADuXT3D070PboT5Db+iqqTc2Is+1IexFqpDMbBqqRgzBlo3l4D9zBnag4TD8twCO1vG8hRm6+AbWwIEAn45CpKIOS5SEHX5hFU22M0zo7dsF45lmUtmyE11yAc+yxsDp7kGrKo2wPYFttE9aOrkHs+mhPd8ANcvANF0NBBf21AaScEOyacgRmWo+Bk5qBoWKMrYOjWDs8iMHiMEbHyLoxMLO5FfPbe9BbaMW8XDc68l0I2JcEBirUnDaBIKaHUoyZZivmWg5aLB9VuybSnU7NBPwYJCgS1Pq1244COwd+5UeBnUOaz06YqyWB9q3bt2Ht+vWwqYfe1i6m4VxQ0IOhva1FSQGoWb0Mazrbrj5Xfq8YO41rmQQA0QucenL84Vx7mk6j7jURm4r5zNRoyfS0sOLJ57Fi1UZwOGGmvEhAcT/NLJEFw3hwV4LqCeOm8bK67BozklUQhyCF0s4nQCQLQC4qncSfJBhBrVpCqTwGr1YV9o4kw4QEXkIBOXQwT2cWasNXw3DI0UjYClbC0kj8LgVIYpKMMmJXQTkFWihGDuXhSLEdzzTkXFSzKHgcfc6kfnCfRHKtcR2n4loTGRKyn8pdrM+f6mWp6xzhqtgWxg6l1rjYdO20ZOHGqMISexZK1Kn71FpCOogYcUxMxgr6RLVLlm8OnR3tOPOMM5DPZ/GLX6wURspf/Pmfo62lFa++/JIs2IWNwgtMtR0CsCPvdQoGjz5towzb26TbJoBtDUc0ZObyHY8Wx/DGG2vx3HPPimRgsVRS3kxJ5qwqziTTV63ypQ5rPwR+z30JZjAb3ZdMUsrtJnI/SfCF5VRJ5H+EIZKwWcSHqlpLjlEgsAQSkuvXg3ki26eAHIFFJXCh+hbelpb0k2BaIkfCIIT2o2B9175Xqv2oEiZ4wexh+kUpwEdJEAobidLUOts2AXZUEah6p4EvrjuzuTQuvvhi3PKRjyCXzSnPGpFfMeCTqSheVYmsXJ25o96xiBHS8ylpAzrIPU4IOmCHpTgPhnDPDlbVVBqbYeCJ5cvFY4LZ0QSw+D7KY2OIKAGZwK9k5lNqkMAO30U+l8EJxx+PL3z+C8hmMmq1FSv5PcmePsrY+aVOJ1VPpRgorKsKPPWlvqkM+NG60bg2I6fRPVkj3LdcrUqfp4KbCgDRQIr2tFJBQgXgM5DKH7Z5vv9sml6ntnxG1obrphKPF1MClAxiiiSQBBjVeEHGm4AudXBFjRVqS9qiZtTqMVGjMonkoUp+OPDcXT5PgsNaQktYr4nsmABO00ljHqweHwKwIzKP9IAmEOA42Lh5M/7tm9/Axs1b5Cm53v/CF76AH/7whxKsnjt3rpQfpcjor8MyZ5mSrcK219jvNgatGWBmuyODhkDC5PkB922cHzSWmWYs6CC3lqyqjw5J2euxlPfEds77rPd1iXwmj+3q7hTgkP3n3v5+CfoSWOE7Z93jPqPFojBlcvk8yqWSjBE9M2ZgeGgYAwlIwvPzGAIwfH7eMwPevN9G76/GMuF3BJIWL16Mhx56SI7jOcgmYp1u62jDH/7Bf5Z6Tzm2QlMTuju7pD9uLuSRzRxEkYLxriBEyiGAE4JJTPfedx/+6Wv/E54fSnnwHWkZVmE1RCq54fJly3DFskvlmWUsEulPJbMvKcVsbw3d+fsC7KhmNyE5aLpOTGHwh792Zo/VOL9TCUDJvI+MnMQGgp+LF1FyrT37+rF23Xq8+vq4jxPLmyCITj6ZPEdp/Fw/VyNLpxHA0W2i8d4OBHJqxphKUlPomPj9SWKDeqEyh2a/yf6P7BnbQlNLCwr5gjCSWd9LpTEBgNlXsi1wrsBnSadT8pt1i/e/f/9+DPTvFWCH3lySaMIklYThX63VhCku8yEmvpiqr1WMHSV5rMrwYO8sgffext5MeuYk6WwcuFGsJV4vncsJ407XfekfqMTDuc5hAzvT1K+DI1XTVeFD+76xw3w7RfrANzgO5Ohsq/Fr/VJAnmnL7fAb7qGV2oH3OmJghzwAml4bMbJeHufOvgAz0YtUyAVIDa8Ha7Hf24c00uhu60FnoQu54WYM+YNYPvwgRgUomWqbBtixTsQFwb8iZ7+IHw5+Cn89cCsG4zyygYeyU4brZeAhD7ijWJhZg/Mya3F6ZivmOduRwwCGjSze8mbjpbET8EDpXGz0jocVBrA48bLJbnGE8bIs9Tj+eN53cWH+daR8MlUGgY4PAetPQOnvnsbO3VvwyrL52NLsw3aq2NdZgFML4Num+Ocw6ytwTGHkOLUQmUoIx4/QPhjg1NfHcOL6ElwPqKZs2AwOmz4sIwW+Gy5cQsoQxEUJ8K+ZcSpu+tgfoz/Xh7TvopoZASIf6WoWVdeCGdWQs8r4UMvzuLqwAsc6G5AyfAxHndhYnYuV5ZOxfPRMbA274dkuRZthxj6aogqua12J6wpPoy+zDZYdYnPlWDw2tAjLyydjYzgbUdQGGEW5rwlpkSLLoZcZLtwowMlNNm48phUn1XZiRjgCm9mhXBAmpqpHUmcP71iVEfjNf/+mTPQ4Cahrah8kk/nwrjXxqCMHdmwMcDK06EOIzrwYQ6kIqeowWp94BM0vrsLgwkUYuGwZUnGLZATLMjZ2ULM82LDQ/PTdcF95GE6FprQVuLGB0vk3YfisK4W50lWLMZwzYXijaLnj+2ja+RKCPOtwF0bdMaQMAjBkuqQxZJrw0hFycQXRyKDUBYeLTbsVxXMvQ/Gc8xGaeTiBj+bHboe74Wmkyh6COA0rjlD8+F+g3D0LVda7dAjHi1Ex0zDdMsLAQdu6l5F9+KviyYV4amDHIPvMDlBbcAlGl9yIoKUZZmAhFUQwrED5trBbYrYwpWwIQNCxywxJ0JMF2uFKsVmhj8KG15F98i4ElT3wcgU0hQ5sz8NQzoTJzNnIQuSkkaaG/OBepPwqYGcwFttIZ2ag/z99AqXMLFgMpMSAG6bE1yptRggO0kaqULqw6dF9iDZsQG3LW4hHSxIsIWumNHsOqrMjvFRciYHabsxo6YU/amB3aQyjZBrlRpGOXcxuORb51DHYO+zgzdESthR3Y/dYPzwEcA0b81p6cHrXMZiT74FDryLHxa7AwHBkohTWMFgroWZAJPpqRHcsF13pCBc2t2NJPoe8TYk9wPLJ1HRhOTb8UAWd/o/bphuap8kQb5SS+JWSGDvChJIjmjcdBXYO2AymCqDIejDpF9auX4f7H3wQw6NF5PL0MLSQzWRx/Pz5+MCZZ0iGJIOmapRWAdMJ5iqHA64cUl1pMHBpBHYSyZap1AmOqB7J8kkt8JhQwBmTwUmXyDlZWLHiOax4YRMCJhtIRp4CdnR5NGrda1k7kXJIPDzkJSUZn+odJBJoydtTkmkJOMQAcUjJN8UwCAIPI0NvYaw4jEqFQXtT/DHIuEmn0ki5aXhhmCxEycRRLB/tgyTBb0odJ/47ChdQbBmCN2FYk6C4BAnFGFcH5xPz5YieP+p+ZcE9ybtNsy904Kj+bAyEiPzbOACmM3UnAlzK5ySJVEyozwZcSaQga7ZcLolUZ+hVkU0DjPmNjpXrkh0qKzHxAjJMFFryErhKpZQESNpNwXYspFxXGDuSXfzmZoyMDIuvymmnnQZHWE6U4PJBCY4pt3cC7NQfLWkwDe2mEdjR9UJdc2rGjn5/wtjwfWzfvgMrn38eq1evxt7+fQnQN274y7PpYKEEN0KVGU8gUflaKJ8cZmS3d7QLiMFAspZD0cezvJiNy+x2MnQYTGZbYJkTSPC9mrxrkWzzvbrWvpZTYX3mj7x7qRva10mBOqy3ZJ/xc74zDT7xfCrTNyXlIoHIBJRQMkZKJq5U5fwlkYphoIlBEtGOVyATGV+NDKZxIFQFrJqac7j2mmtx7bXXShnxGsLOi2MBuyZksCrjqHqboL8h96urZCnR/nr18SYDNw1Bual8bvS6wuTcMzZQCwLcddddWLdhg8hn8p6GR0YRiNepZsoRsFFeBgzWyhyv4ODiiy4Wfx0JUibtm/2TbjOHPZc6yth5x0XHgF2xXMLOt95Cf/8+jIyMilwVZXn4e2h4GAz6SeZ7rQbfZ9/coFCRBAY1Ij5hLpiAKzroq1Qx69xAqSciy64BG8eRNqylf/L5XAL2qKx6nWGvs+wJDMmxCWBEHz6XP/y344ovn/JIUT96LNCA6wSAORkHdQFSFkz70klwUdhHlrSzIAhh2u+lFJuSAqdMoecF8uzPPr8S3/7ud9C/b0Dug1JkH//4x/GVr3xFvifrhX0I/XV2795dD1QzoKsDy43j3bhMJVmHjgA7BD/0pgPTk8tIA0F6ftMYyNbATuN8YjIoxL6Rm34nDDxzk/fuWMqfy/cFWGEfl0l8gvg9gWMBpcIQbspFPl9A78yZAsjousty4LPwuenTQzYPz8nANzfdx2iPE/18LDs+P8fdBx54oH6PZEbxmOa2FvzuZz6LXTt3isdOb28verq6sa+/H32zejFvLn3zDrxxDJGEF6nrtvS+X/77v8Pjy5fDctTaVwM7urx4zXnz5uH6a6/FRectlfJREokJsJMwqTk/ihoYlu8bsDN5XjFNT3SkwI5K/JHZgJqfJB4sdflEkIWi5F2ZAEuwWjx3XBelcgUvrXlDmFlsKxyfWE804KlZOY11Xyem6HG6EbiZDOzodtbIjpu4HlAAuEomV75UMrcWeVkGeJJZVyKhzHev+8W2jv+fvTeN0qy6rgT3m785xszIyHliyiQBCZDEKIQAMUkIbGxJHuShPJXdXmW712q3Xe5e3T+6XLV6dfWqVYOEqGob22hAsiVkIyTEIBAzCHKAzIRMcozIiIw54hvf2Guf++4XL4IYcgCDsB4riYjve+N995577tln79Mj7DTa5pMnh9Go1cXfYAIQQUgC5fydz80+z+cleMNnjAMfm9f1o7u7Z87boW+h5uhZhn4bUErrPir/SLf3ctNM24POhFSV3Zc2TpNbZDymstrFcllq7HAjEKftNQFR8RcJ9KSXlb9PibFzSgu85R7mzL7XnScL5sw3qtqZbTtnqROnr5idsHRLaj/ubBeYSz3VfCNyZi3wzh91tsCOBQcU7mItnGJYwpVrPo614Vp0ohOe5WA6nsaYMSEBVtKK+VmhVsHJZBgPjz+ImqE0TRfelgZ2VuV6cEn9B7gg9wh2B+fh/zz5r/D3Ux9HXM/DzE0hjnrh2ZNoEXhKDPQbPjrtGRS9EfQ4UzCCAo42V2HIL2HcKINFScqoYibqBhJOoi2c4x3Fn3Tchy/0PoiyUwPMInwjhFH+DIzcjRi5fxeCf3gME2aEWsFAkTqTVgkJGvCttEgXxwwzO2VRpAxU04xgB0DfsI++EV90en3PgRck8E0fdpJDIFmLlLViUHwa1XwZ37joVvwf1/8ymlaHMCAaOcp5xEBA3XUTThgjsG2UzVFscIbQ702gYLYwzWdtrcJgtAINowRe3PEjWPUKwlITodNAVzPEuYUBdHmjoHr/sN+D/a21mI465AEKYI2ebK5m+tZSvXXxRWNKYSRY4xq4Y1MXPmpOYF0wAi9m27GWyBKL7ne+e8+eMc0IvPfeexWwc9OnZhdLGqZaKkB7Fvd2tsBOkjiYydmIrrob8SUfx6RjoDR6CJ3f/3vkhydx8rqbMXXZZXBCD1YcSH0YO3FFUg9WHsXXn0b+mW/BHZuUgsa2X0ew/UqcvP6XEBa70dEKMVFx4Y0ewYr77vQy/5YAACAASURBVEFiTmLq8ivg2WsQ2aSB+QBlXah5m9Bp8uGND8N+7VV4M8fTRbiH1oWXY+KaT6FVWQMn8NHxg6/B3f8U3KYPn/JiZojJX/8LVFetRSOJ0BFbAmg2jBwsp4EkyKF7706UHv6vSIIAPlkui9TYyZEJlxiobrsWY1d+Fn5PRQpjk9WW2AHqtgp0EVR1YrYHFxcE96B0e+0zr7HjtGZQfPFJuC8+hub6dWhs3YaCU5RgG2scWZTfgAEvsRD6LZiHXkf3m7vgxk20IgbwPIzc/auY2fJhGESZjBhmzJpVDNhEiJcAdvjcfhyiZhugSIlTbSEeG4dZmwbqM4jsFXDXezgQvI79Q7ukMOJ0tYEpI0SrYGCl1YOO3lVI7A4cGqph3/FRjDSrCL0QZc/G5lwv+lesw8qedTCcDow2EwzWWhhtBhiKWqRAoscx0GkbKDNgQxlAspPsPMb9AdzY04ebO1agm3I6lJwRqo6FyDFhsrj4T+O2HAixlMzrzxg7C7/x5do0kzH/09hlzvSelwJ26EMyIDA1M41HHn0UBw8dlsxYBjO5CN60YQMuv/TDWL9+XarupRZCbdmF+VJDmZtc1vc9lfeVYRjoAJXkraXZa4uBmstee5nGfBtjhwxykfuy8aMnn8Pjz+1HGDMg4qZF29VcIJCQFJZVGYx6zdCWW0uRqGyNgOz6QQW6lbwFVRIIwqggjIkoZpC8idbMKMZGhzE5Od4OlNi2i87OHnR3dYucqA7cqEzElH3Du4tDhFFL9M+1XBozoGcDTUymUUwhBuaFpWCmhVuFeURpGpVByHtStXpS/W+DDFZVk0fVa9FtohpbL8rb4I5aac6qr8kclaGgtAENBWwUnApig2yMJk4yKzpOkLMTXHDuOvT3d6HRqCvWQq2Ger0hdWN08WmCAwxGSX0fXcBaJK1MCSqwFsDY2Chq1SqKhQI+9wu/iM2bNsg4kOOWyQBfToqtvVZcgrXTDrmm2ejZxMG58nhzztau98IM0p27duOZZ5/Bm2++mQZTqKM7C8TNBdHUukHk16TPmtI+rKmwYcNGySBnBqvOOtfH6kCEyJxFYVrXSQUouU+T2d0p2CLtH8Uqc9U0RJ6FG6WHYgEQ2bIKFOGmmDOWAJaKJaPYBhqwUYFNstcYkFM1drhp4JP+EkGnWqOmWAa0ZWkRdLkC/QfW1ZGaz7OAl+6zKpM3RkdnCXd85g7ceOONSm4FiTAYeS6RS5HxnSg2XwrMyDhO65mqp1LPoz/X41Ds5wKbtAOH//xM6nZtK35HPpCJ8fEJPPCtb+HwkSNwvZwEpCamJoWtI+SIdMy3CzJLPQMTlbKHX/rCF3DFFVek9ZuUDJvOWufzn/H2M2DntJuuWq8LG2Tnrl04cuQoqjMzAlzImiKtYafHrwYi9Ttiv2LdKLXN2vhZNoyymxrUzwbmxAZKX1NHv92+EOhTYKCwFaVPqWtp9icTCWg7dODTyzGxwJUxxyx3ggKaDUQgVthCnivSjwx6KuCHckOKScRYDo/T852eCjguCPTqbHJlA5ZYWC8XT1zme2EjcLwTEOAkD+Db330Q3/7Od1CVujsebrrpJuzYsQP33HMPVq9e3Wa1EMwYHBwUcIO2jxJM8nb0nKPn4lQ+TTOfmd2vwY/5/kAWgNb7zx+nOiiuZajmd8Ss3efvbGPN3OExnAOrtWnJzteMMH7GeyEoTtm28fExAYjJ3tEMBQ28SJ+lrKfjyHes/0VwZ8uWLfIzK4+lfYH5cVYGxtmmzzzzjNy+BoRYl6WjsxO///v/WuZjMqIIJtFu7du7FxduuwAXX3ThomOP9lZArzBEsVDGwIlB/K9//mc4PjgowA7vg99nxxWfm7VQfu7Oz+LSiy9qS85yvLTbUkXJ5khn/ksBdtqMnZTZrSdvNddxblTtLbYrU8OGfYlysUcGhyX5ZN++fTKHk52o+6Ue5xq0nJOkk5U5zcyTmsGj/QGdQMJzziZtpElFZMVGoTC4eK9MPGEiG20P5/aIzkGGcSj2iIlVpoVSpYJyuSQgDGUw6R/TLyCY09XVCdexkE/lrOnjaJBcbCTn32Ih9bdUgglBeoL4WopOjw1hR/KYdn0dZZOW3hYGdPQxGtjRQI2ub0YgPl8qCygvQGUqg8nrtesQZZLS3vfAjjIs6bSYkQ5ggxKNLpYr4oASyaKxYiYRN064NG6tZkOogbWZaVSrM/KyZ42ycpDUxPruRHc/qMCOk7hooYnQCpGPirhm3XVYF25CV9QJO7ZgNRNMFxswTQdh3JLaG5WgC8eTAfzD8DfQyqkCbQtvSwM76wsetjQexyW55xAYLTw49VF8dfSX8cTEhzCBHGLDRYc1hhmDg6ATVsTuHyCmNpodwopoHMqcllh1XS3SGbyMWJTKxHm5g/j53kfxOz3fxTp7n5Ifs2PUjAKcyp2o9n4aQz+pI/+tp+A9vgfF0QnA9jHjFVEIWyIlwLgmQR3WznGiBG7MgCyZEzFCMnp4KxGE3SM1dsQ3CeFFedQdXwqxuyElm6o42rsa//sNv4Xvb/0YfFmIq7o2UergC3gWc1EToO5TCsSF6TKDtCnybnHMm2GmHFlHPvIhNeA7EeVrSNwZwC/QdEpmEGWtElZPsZl2H4EYkxPxvvWbmqVza8ohv6IKSmA7KBsRbugr4pauCJtaQyiiqnS6lyqkuIwpPJuvtWP9lXu+gg0b1uPmT92cSWJWBajbMPfZXGiBY88W2AljF2HORP2aX0Rw8dWow0LXoVdQeOR+GMUVGPvk3fDXbFSSE1JXxoYduTCsQJgrzthxVB77GuwjewQwTKIarO5+HP/MbwMrtsAKW5gpuqjs34m1D9yLyb5OnPz8byDu3AC3TqCQWv0hAsdDycjBYAbuwBGUn34C3pGXBLCTxfPKrZi49tOobdwBOwrQ9cjX4e57EnajicCkrEyIyV/9czT61iFkMMwE8n6MwMzBc2qIWy66Xt+D0sNfBosiNF1zUWCHLCGa6sYFV2Pyyk8j7K1I3SfWq4rMELFeTJCayoxPyVaWfG5x8MKzAHasmRPIP/WPcPfthn/lbWhcch0st4BWyEAqZAzbZoxSbGIyqMN56xV0/vABeP5JxGYOkemjceFtmLrhswi5CGLrWg7ygSHyeTozf6FumDMCJCy2DReRlRcwKw59sKlYmDsfEWhvounWcHj0Dbyw5ykMV4dhlF00kGBb/3UYajbxyvEjOFYbBzwDRhBjVbkX29ZswwpvJaoRcMyP8FaziYkwQodVwDqvAxvLHvqKLno9D51c8FkGDMramTHqSYiTUYTznSK2UuuatRUsh0JC8JMIdc4PIt/4U7gtF9T+GbBz+i91uTZ9F+3x6d/sP98RSwE7WiGFGd+7X3sNr+zchSAMQbkqrm+6Ozuwfv1ayeDv7OySRYnOnhN9Zp1p+y4wdtrs1wUWNLOZgQvPsWfrc+saOyKxJuwgAjvMdlM1dh55+jUEIQMZKuNTARzpWiINks9mR6fvut1GIj41G/hN68FwLxXEUhrlvh8JW8d1uBimlG6E7t4ObFnVg+mZFIioVcFaSI2mLzVnXDePMKFvSvaNKjhLlo8GOBisYzY0F7BKez4NOolcD7N2XRW4swjOqExFPqPI7vA5LaUZzuC7yrzOrqFY/0PVHeJCWLIMM/URhJkxp/aNXnxpspNKWpL+ms7FnF95DOev7o5+gMzZqIUjRw4DoY/ecg7Xf/wyXLRjq/RZBoMY2FfFePncbMNI1X1JP5fsSAIOItESSkb89PQMmn5T/l6/dh2uuuIKka1SjCcsXVT+FBk7qhfMymUsVmtH+m4mmL8kY4cZxJSgnanizQMH8PzzL2Dn7l0YHWVA0VAZs5lg/fxxIcFd6bgMgCigpKNSwYaNGyXYJ/Uwx8ZknatldHTAhcc1U/CM5+G1pI5Co6EAlJQBxP1U/YJY3g+vw3MHXM+kNoR2RWXaqlEwWwNKraOZRSpBTQZgUmaQ4CtpUWG97ub5mB1cr1dVoNh15Z3qQDbPpbLFFWOHYIdiLKi+zkANr1Uq54WxQzk2AamkDZV0nZbeEYkSCXRLha227FzspME+fs924LhJg+gc32ag6grpNc5sDCKVWiEjIwN0ZYG5gHr8SHD8+AAee/wxDA4OqYxzspTqddHq531J0h8LUQeBAJzkPPAdbOhdid//gz+QTHs1tpjNHkpAnnb/rCIVPwN2TntSPz54Aj/ZtRMHDxzEyMgIWi1fkrl0sFm/++yJ59iH9hdZeUv9u7I2qsB5G9ZR/XReUfesXdBjiWyv9vyup7AMSJytsaOlEPVPLbcp9j6tvaVqRjgCFJAxyT7HsdcGdoQtRGCH0kyKDcS4G4P4Xd3dKJdK7Wz4JFoioessgR22uTAYZW40ZN74//76r/DU00+jFYQC2nzxi18Uu8j6OmR20DaRfUAQg6AG44Y8jgkDyq7NlZ7LAjH8XrOg+DPbXlmmAvfTjJv5Pp1mBenuoN9htt9IwDatI6PPy+8JKvHvEycG5D4o/0ffrrunRwLLfD8MXPO5hNEj9bhsdHV2CVNJAf2+sMl4HgJGBIcYI2XCK9uA++g+NptMP7dNCAKdd9552L9/v7SnlgdlO8/Uqrjrzrukrg7HiczzjSZq1Rlce/VVuOTiHYuOPRW8D1Tw3nHlPZKx02CCpKWSEXQ/5/yhwcjLLrtMgJ2tGzfMjgNhQ6ZzJseRoWyt3t5TYEe5F6ckyfZOMHa0X6LN/mwCUSLeLX1Q2gjG0+lH0O/K5fPiY7706m6po0QZQ/atoaEhYcFwE58lTZrWLDQN7sz3X/S7ywI74u8FwZx6UhpgEWYR7WEcS19PpBafKfXmWCfLdW3xG9vnS5k9AnDTjjmKGU/7RpCT48BzPfEPxEeIQxn7BEn4XOwa0qfoW6RKBwLYSwKLYskqm8+6kaofynU47sSPttM6PNmEp4W7+ty2mQvyZHNFsiAzfZM8JePIvuR7Sn1ZJf2mWPzif2c8g/ctsDNrWJRzpY1iudKB7p5edPX0oFSepUWeymxdnZnGxNgYxsdGMTPNYoaqI2Sd8rNdbM6/jw8qsGOFFiLKljkB7MDDVWs/jk04F51BF9BM0BF5GPemYdocYBHMKEKpVcbRZADfOvkNNAvVJV7ZMsCO0Y911l/hotx+5OIGWnEdjzZvwH8Y+mU8OXkNErcG+BFg5gDTgRk1YCFAZHqiMI6YgA4HSCT1bAh6cDFtmiF6vRl8sesh/FLP3+KCyiGYjSLC2IPnjAFRDuj8DND5i3j5oIV4soryY6+h8vCP0FkfwSSNCAPqgYIxGM9kWIUZZFKclxmUzPA0ONmkaxCpQZMaCyOCFxYwlWvAipsotLoAo4md67bgi3f/KY50kEnRImqJUtNBk7rbDts2EZkp8XJCU35ApKeU/IgVGSjGFhoWwZc6ipaJlpmH00xgIxKgif00jGnElHGS/9Nw894sXzEMJL0tzXFrz5RK0sBMIoQ0plGIj5VN/OK6Ira2BtFpzcBWyQHvySbAThRJ1g4nhVtuvuWnAtjx6OiQ5VGwMHXN59C46Er4gYmVe56C+cR9iM77MGY++SswnE60XPY3HwHY9xw4pgoKGUaCzu9/FebeR5GPOtAyWyhEMQ7d/a+RbLxIZPJCy0Lu+R9h7aP3Y/rcbZi8+49QQwdco4YkbgkgWYeDollAAw1YjVH0PfM47Be/h8g2EDsMnPVh6qo7MHPJ1bASAjv3w977JOxmC6GTg8mM0i/8W/gr1kuhy4YVI0+GGWm/zhT8wEJl/2vI/+BeGARJ2AcXYezwmSIzQbDtasxceTvC7g4ksStybKFlEH+FSQfdiFXfnU2BUwsxxzhjKTZ34ADKj38LzvQwZj75BVQ3fxQOAydmCJN1f6RGToBS4GDcNtEzegilr98Dc+YoEquMKD8Gy70Kk1/8LTQYpDAS1D0X3S0LM0ZLnJfFNoJSHNe0L2TuMH/BkkWdgSYLR1sRkiaQt/KoBRN4c3Qn9p7YiRPjJ+HlShjLlbD/yATGAhORE8OxfGzuXoMtnecC6MDhKMJgtYrpIEQlV8D5Xd3YViljrefAiizUAxONwEQrAIqOic29RWzsMJELpjFtF1AikyoMUDUTGHYO+ZA4sY/AjWExivLTuC0HQvwM2Dn9t7pcm/4M2Hlbm4rLTjsT+JiamcGzzz+PY8cHYDPgaVgoF0vIeTZWr1mD7du2q4xc6s9z7gtTabY0ED3/5Mv6u6fyvlKwYzHf991i7GhgR2XIc5EaKGYEHPz4mZfw8I92oRXEIjsjMgXCblE2VmcJqgBcuiCbk2ynHDRZh6R1O3S2qMrKY802sifSeoo2F8VV9K7sxNVXfwSbVnYIONNsNtJ/LdQbPmq1BqYmq3jmhd2ysG35zXSRysA2tbIZUFa1DBng8Lxcyjhi/QSCQh5Mh4xJzchRPwWESovKMkNcFdlWNdu4GGUGplpTqRQHyW7USXBaFkonuQmwo/pcO7igpegoE5xmhsviMQ1K6iBUZ/daJEaAMGniyOFDMOMQvWUHN133EezYvoXR/wz7R2Wrt4GrWUhFAT1BKPJGzAZmALPByUeKNsailV4qFCXDkvtIH1smQ3xJxk42X0nfR+o7ZBfMWTBHjx31c3EpNrYNgQgWJH7hxRfx3HMv4PjAcQWYsE+mAJxe82azv+WzNJigAyr8rLurS4AdBibo57BGLgN1DFTq4t6SERtHqDeaSs4jBW8kyNdsSZCDWacKqFN1j4T9lUoyqcCmOgfHDUEYAVzYnxjkoJQsA78EmKXWhfJHdM0Pno/2RwfkFIuMNok1gVpoNuqyry7MrFhBCjxSTDLVNlIrROqPKLkpbhxbXs7Brbfcik984jp5/yJXx+tJ7Q8lIce1lwRi0voCWnauPjoGv1ZHq9EUkMuvNxCIPF0gjJpWOyitAvByLpUirMaELLJm6wbpIK3cu8HaUhamJqcwOsoAZyB1sET+jrWO0hIBCfXx4xh1X9VhYRayYduorN+AP/6jP0Yun5OgG9tdspxTtpF+ptOffDVOtVxW8RmdedmD3q+xkOVu/PDRY3h1925hIbAmCbPAGehrAzspe09JYmr7Niv7N8u4UfOJ7ivZ4LkeIwvdy0KAThYkzcrzzQcLONb0ud8WcNUSTRk/Vmec6zDhbJ6D+iQLDhGkF0AhnxOggMFT2uXtF27H1i1bJSaw6PYOADtc17Mmq2U5Akz8p//yn7Hntdfgh5GwV/7kT/4EjzzyiASnCezwXl9//XVhN3J/giWS9F2rtX2CLLijwXF+qVkuujbN2xgGOnkmlTLT7Nrse9UxzKytmN8+ms2g+4kGzgi+8L73vLZL6ocwwE7bS9CGrM18IY9arS5BeL4zfqfZNIx7qNpAio3J87AfM4jP62ipt+y8o30kfX/cj/MKQR3WtSFAxudgG/I7XnfP669j06aN2LBuvcxHPD8ZYT3dPbj5phtw0Y7ti3YH8W8bTQEG67UG/u6rX8U3vvlAGidTiYFaGo42nM/H4PxVV12FO++4A6t6u9U+wmhVtRbFf6G/oVy09vbPCuxk5YizT7+QbzGvdc4W2BHwOfVltJ8l7zWN73EO59wi9aXoGziOJNAUiwW4Xh7f/+HjItXHfkHwluNkYGBA+o/29/R4md/fs6BmFtjJyhtqYEf74hosEjIReeV67jdMrOlfjQ9/6EPYSGDH4dyuWMZyPk6ubVajAc6rcn9tST6VEBNJMkldlGfYd/R1dbPzGDXXa+ZNWv+PEvu+AkU1ZsB9NWNHseJnSSKnmik+C7Cnd6D7SuoTs4twTpH6XmQWkVFtqTqqYh/SpBzNkH5PgJ05zvECwztLYcqCOuJwRrGAOCtW9WFF36pUu3e56Xjx76n5OzI8hJHhYRDsUQYtlSrIGOgzv8LiRuSdOOc7dQ5RGCYQYJt4I9iLH089gRFjBIbLehGKzLLoJnVTEunsRaOCS1d/BFucreisVeAFHnJGAZPWFBIrRg4OjBYdbweHosP4/vGHMFEZVQ5HJk9F/y3ZGKkjbZu2ymyMI3SYndjWswPrws24wLoPFzrPwhTwxpfi7o9PXYonx27E3zSux2SLTCF+x3o3gTCGQsMDDAI6Tdh0oilbxVo8SNBlDON85zhu73oWd3Y9hs35/XCdJoIwr+qJGFUg9oCOu4DSTXj5aAknjTLKEw1UnnsR/fsPIth/CN70EEw/lgA1nyOhQeHzcPCzJK5i4bcnGgWKpO2QsE1jTOUI3pjoaDnwcya+s/0q/PGNf4gqJ1GTEdMYHoE1ZnIxc5QLMK2QEaVIPNf0lEoLDZRiAxuLJazpLcOza6iQXpNYMH2KOtmIKB0nAfwQJ/wa3pqqY7hGIMeDaflwzGkEEdspmyumU18V2EP5DdbbgB/ivLKDz6yv4EPmONbFo8glAQLKhszLNVO2+HQXGW+3JEvTH0mFj/DlL31ZGDu333ZbininDna7071To2r2POUnvobKC48KU8SOmgiLKzFy5+8j6d+OwA2AKJA6VY7lolAL0cq7KB3ci/I3/jMSaxTNxEW+tAITl92G6mXXwJ2poePHDwFvvYDwko9h+qq7pKZOaDHAwnKurLXEhWWsikqaPvI7n0D+2YdQma5KX0mMAmYuvx61K+5EAg+WO4Xct/87unbtROPWz2Pq0hvR4kKerAxmDyWGvDvLsOGbLOIWoOPVZ1B89H5EBIYMG3lUUL/sapy8+gbYThndP7gPxZ88L4H9eq6OUlDG0V/7UyTd5yJnNeCHFgIrgsus0IaPumuisO8VlP/pPsTGFKywQ+hs1Us/ger1dwIDb6H38W/COfqGTPYt24Z/wUfgf/Qm1FauRROesN+swEfAxT0zLg3S9NlXlEa1BP5Yf8I0EJgRcmYOubqSfSvveQnFh/8aiTmFJM4jZ1cwffl1GP3EDYiCnLhBthOjc+eTKP74h/B712Hqmlth9GxAbIWYMX3kRA7AQETpvNBAbLlYU52C8/X7kRvYiYbHGkcJmsYGBL/yazi5ai1cg06xATtI2YRL5GJKsE8trRClRaYtiRBAwLkgEb4W3MRClATwrRoGpwfw5pGDGJ+ewnfH9mJsmvWuiugudqGn0INyRz/qSRHHa3WMJXWUDQObyt04r7MfvVYFwXSE6akWRmoRphIb0xFQD3ys7fJww/l9uHqVi15/FE2nJPMn521ffHALNvXYGKjk3yKHt8R2VimoS5z3VEzLUtc+xaC2WLH50iwL+RGn+5yL3L++1qJB+eWus0y7LGeXlwQDFjp39n5OpU2Xu/8zNdXLPfc8+d4zvcyixy3xXAv1H30ejnn6Wgxk0Aa8vm+fFOSuVWuSmcaAZy7vobuzE+effz5W9a1CznMViyVdLKTpGLO3dgoLy9nZeamGm80yfttzZw9b4NnlueaNm2WBpsxF6L+K3RFWAIuIsq4GLb2J559/CQ8++gqCSDFb2G4SuLYUu0Qt6lTAQAItMkNk5G40gNFOujGFoSP3JxK72jlWgEsctRCHVdx22ydw2aXbUfRYyyRBgwEY2xHwYWJyBiOjY3hl52788NEXUyaN0AUkQ9KlTI4UTSZzggHtNHvastvBf63jLc2WYQxI/D8FaIQlkamZwPbRbAq+BuI5OohD34nt0q4/ktYa0fJAyrbpDNjZHqmC5jpxQkld8N4L5RUwzAjV+iRGh4fhmEB3ycJdn/441vZ3iV87C44oX04FzOd1zVRWgoFvvQCXXWTRmzKtJdikdNezjJf2mebbnfnjW76f9SfnjBFd5yLdJ+smKjAwPTLL2skEFzRgKLO2aWKm1sCu3bvw1FNPYd++/RJQ5D5kqwiAmMo0ZcEiCUyl9RL0/MpLs50ZQO1btUpAXDI+mHnNfwxA8Dj2BRWMCCRYo+vr8L2TGSU1b0SqT7GdCD7ojFldV0cHGXXNCJ3pzfPqAI1kvAoQo5hEOpuagVAGluhzzQZuFCgjMmy1muj76yx4XU9KsdDY39VYY39X7DQ1jvX98lqe5whbh5JLBG/Zj2V4poWh2acZyJmcmpI6DycGT0gGP+sCNaZmRL5N2HJsJz8Q1o8wh/gcqcy0fu8qyJb21fSdpp2gLeWmgR76nV7aHjxMnoV+W1rkWKkDG0wxlFqsZso8YJIQ/dvejhIuvPBCxcRzbQm0MUDqeg7MXA5hMQcj5wK5HCCZyGRIK5Z0yHlCMtRTUJaQL5nrzM+TwDyDuZQrViyy9ObT5MIEbmgIo55rVp6Da19KH/OfZEAraYlT2+ZNG8vL1Jzaaf+593rr8BHsSgGBsdFRTExOoVFvSN/RAW8tZSTzWRq7aDPaJMFC7dtODpgnUZR9Jm0DtPSUCjimc3nGhi0E+Ohxk2WHZMGk7DHtuTdNbMhOxXzbSwX6ZTik0liaucHsdSYeMPj6+c9/DoU8bdsi29kCO+laibYv5+Wxa89u3HPvV3Ds+HFZU/X3r8Kf/un/gv/2pS8JqN3T0yvgx97X9woowbgVxxfZO7SRGmzJAiuaEcB2YmCb9WW0FJsGGTSbUR+nP9d/8+m5z/zzq3lVvdMs0Me/NShDxiRBGdr7qakpHDp0CMPDQ1jV3y9ypCykTvldBqkJZPH+HnroIQFbCATxGAI4BGL4N2veTE5O4ZVXXhFgi/vzPmkjs/NO9t503+Mz8L4+8pGPyL5sN9ppMrXYfoePHMauXTsFxNl6zlZhp7LPkzm1csUK3EJZvAu3Ldod6ENxTigUi5gYn8Cf/8X/hjcOvClsCCWHldbOkTZTidKcA2+55Rbc/KmbUEyZF8qnzNio1EdZ0vXP7n+axuXta6W58anlbN5ScfHTBXbmX0tYoem8pd+pPF5KoOd783Ke6v/yoSlAGhkvjJt+9x8fwvjYGDrZ770cioU8ZmamBdw5OjCAmWoVnpeXfuAHZGmrd6RY5pxjOP8rn0D3c928+rueDwAAIABJREFU9MHpr4g9TFm9nMNlfhegXMkQV0plbNq4Eeefcy5W96+WeZ4H0GTJuSVxY+7b5eeazcI20PKzrPlItiz9BvWZups5aw4BBBUThqfl+dmPxecJw7ZfLeyfVM541k6+bZXV7k2zbuSsUzp/STT7/vTcrc5H+Uyqk/F6ehPbnfo6+vesfKyAd/8cNXYWy9qbc6NtY6d6o0xOAFatWo3+tetQLDG4/M5tNI4nBo5h6MSgTBNZ9s7pLDCXuqP3c5ZKLHU3XME6DgZv4PmpZ3A8HkBkSYhYAqOLbYEUa2dlchO9uZXY0X8RNjrrUZouoByXEMV5tOwaYquFfOLBaNhA3sDx+BieHngKR72DKbixUEdXRWElU41sEtaiiCz05fuxuXsLViQ92BE9gu3mD2E5vjBgLNYVSSy80TwPD0xdiF0zV+L5+tU4EvcCxiQQkwXTCdPoQGxVYUbTEgBgLZI+exJX5V/Ap8pP4vrCS1jnDMM0aTwYIpZceYgbbjiI+34VZu5j2HuohKFqBV6xAG96DJXBYSQHjqJ/7y4EMzUE49PAVA12w5cgJ5XNRApKMr0Wc3a4yKK8HVk4BZTDBBOdHu699Hr8Xx/7FdQKSzDURE8ghhkSyDIRSJoQpZpMbCgUcVFXERd2mehEAx1oweViXeVuqgUUtbhN4HgY4bmxFp4bNzHqs94Q30MdsFQBv4U3XpuGxoERhNhS8vCJ/gIudyaxsXUCFcNHbFOSa54ky3LO3YIXy2ZGzl1sLbQ7xx81yL/0pS+JVA2lGyRQ0ZZieefsyfwzFR//Gjqfe1LAPSeZQlRYiaGf+22YKy9C3R1HISpihowry0RuKkKzbCH31i70fv0+RNZhuEkHzFwPxi67Fc0rbkbH0EG4D9+vNPyvuBH1bR9b9OZt30PD8uEO7UH3o99D58B+tIwmmnYFVu8GjN71W0iKfbDrh1D5m/+EfNXH6K//T5jsOwdu1IBhLO6U5w69hs5Hvw5zdEAkwQj6tLZux+h1n4HfuREdj/01ul/8ibBX6t44ulsrcfBf/c8Iuy+AYYwjn+Qw4bVkEZufjNAoAYW9L6H7wa8htAaRoBOcvpsX34DwurvRGh9A6dm/h7NvpzCIfDeH5qZtSD50FRprtqLp5uFR091vigwPS+5RkodZHYS7KB1AeRo/iFCMHIx7LbiGBW86QjMfo7jneXQ9/AACaxARyuiIVmHq0mtRve4mGEFZ5Ohg1tD59LfgvfRjTO+4DuMfuwb5XDcSx0DTSlCKWOcoQtMx0GJGq5GgHDXgPfYI8j95DIk7gmKUQxB1oX7DLThx2eVwrBXI1WNEVoTYJlPpzPsiM7ItWYjToYpguQR9I4xMjeHYySH87YFnMFSvYiII0FlYgRWltfCjAk62EtSSGJ2ejQ3lHvRZJaAGTM1EGG4kGGnFAt5xPnCjEH05Ex/e2ItrzluJczot5IJJtOBIEGDB7T0O5C/lWC/nk2QDOcu+mdSsz8l4TDM5lz12Maua9coz+ywN7Myzj2dw8eV8luWAnWybn77NXy4F6AweKD1kOcAq9ZUXSLjKBKDP+PJLP9dyC0CpqSKyPJbIXLz40suSTafi+5RNKqBULGJVXx8uuOACdJRLafZiKhmUGZ7L9vszfsbTP3AusHN6fZfviwt8tZBTi38JRADYs3s3/u47TyvitqEWcdJ+ZDqyfsd8YGce6yKNzynQI1N7RjL/xe3gzMLNgWsxiN1Ab1cOv/FrP49NG1eJ/8okviigTriD6ekqBk+cxOv79uMHP3wMQ0N10Y5n7Q2HwVmH/7iwpdSUkqFq25KUMTQL5FA+Sn07mwQ3K5lCaTidUTibhahqz4n8lgBU6l1lJX8kwESmRPqlPGvaviJpJccoVoUADimLgI48F/cMKBWLPYARYXxiBNOT4/AsA91lG1+4+yZ0ViiJN7s4Pf3esvQRS/Yl7XYvAjCqJ1M76fGx0DiZ/107IJaCMyq4n/5TJ5Mg+tDJUTz99NN49tlnJbBIdgvbkcCIiAimgSv9hFkbm+3ffEYG8his66EMj+NIZjTBEgZKdBBFyZ0pYIc/eQ4tY0Z5Ej6tBhz41AxesMYRb5jjQ2enklGj6jLYAv7wfpXUkErq4/e8J56b+/E7Bngpf6IkABUoKIXOWf+GyS2ssSTF58kuUln/al91Hp5TseVSaksm+KKzXPk8tm3g6quvwZ133onu7m7FgGs1Ua3WMHTiBI4fOybSRONj45ipzgiYJm1E8CaV5832qLmB8pSh0wZ+1cvUQLmy5pm16zz/J/vn/JwPrmflaLarWBADHuugMEOZwJvpC+iTN02ULRsdTg5dXh5F10PJddGR85B3KCOTh5MvAJUCoo4i4nIO+XIH3HwRYM0pz0ViswarBSMxZRXLNT0DZkwSUEys2aLaEiwj0iQxI/6nACktY0ybo0NOpzJ2l/MjTuUc74d93jhwUBg7E5OTEuikJCQZOzp4r4POetzre9b2SPVVBVa27WamT2fBBA3+ZPfNggS6j2pQYH6Be+mlGVkxLes132fUxy/U/7MghA7I6uDlnOvr+TZlKRF85Jgu5PP4vd/9Xaxa1bv461tu7X8K3zPgz/pUnlfA408+gfv+5m8wOjYmiRbnnLsFv/Pbv4P/+P/+R2G4MHbI+6PPdPjwYebGyvugvFT2/WXfqW4jfqbl5vhTv0/9LjWQrj/n37TJ2m/I9gMN1rVB+3b9JQUAiUfhOALUkGVD2637BFkxBGr6+/vbElZr164V0IbPwmtyfiGLhwwlgi8MwhNcYZ0dnpP28OjRo7IPjyXAw32yICLvQbdJFtjh/H755ZcLM1TLb/EzbgcPHsTefa+ht3eF2GLaWN4/r1mulPHJj18ndXYW2whOc07IFfJ4/fW9+PO/+AthMSoA33sbMMp17saNG/HZz34W1159NWzN1k3rn7Vtz+Kx9vatzAGC3g8GJ72HMwJ2MuHFuf7Q25MP9diOKIFH9R/lUCM2TTRaTTz0vYeF8VTMeXAtCytX9Aq4Nz09iYOHjuDowKAwwFTCGVnJqt4LAR4mWTFZQ/eT+fdCPEf7PGZiCNuP9XNUHJ6MM1MAQcbsNm7YiN6ubpkblX2jT6VAI/Fp9UycAtQqEYWSs0o6jZJrTP6RGkGcV/P5Rd/yfNvHayiWbyD+iE6GUYx3JnURiOI8qeGlNElpvj+Q3uRyq0DxQ7X9Fsk7R2TYCoWiqjuYrkeyfr8cIwwedR96e98AO8qQym0qR9R1sXrteqxdr/QT363t+NEjGDx+VDKZ3mlw5/3r3JBlEcEOWEjPwlA8iNdruzEUDcNnAVgGRckOWWSjcyhOuJVHT64HG7s2YwV6kJvxUEoKiP0cYo+6wQHc2IHF2i+ugQl7Aq9N7cbeYI+cWRan/C+ln/Ezri2ZXSTwMbOPzASe6WFFYRXWVNbBCXM41z+Abc5OuIWjQDINRyj/JqpGjEKrB69HvXg+2IJXG9txYGYLjtVXYjgsoGbYIg3WjQbO8U7gw+XX8KHSK9heeAsb8g2UDGpPc1LWFpKDhQvSHGB4aK6+A4ZxPo6+YWF8Mg+jWIJvtOCQ9VJrYuPoCMyZOqzRCdjDYzCHR5CMjCGanEQUtBAvEb0l6GPDh8eaOUEZXgyc7LTxje2X4p6LbsdgqX/RAKpa5EfIxczbtxBSd9KIsaKQx/k9K3B+CdhgDqMjrqMjqcONWcdHMRtEa5Mak5aFJvLY3XTwSNXDT5p5zAQ2PBps1Bfn1lDHNGR/8FjdB5srOXysz8NFzjTWB6Moxg1hYJ1+kG/hzjfnPMs4gErJIsGXvvwlcYA+fdvtKhiiM5+WyKI+W3tTeuJ+dLz4I5HoYn2bsLQKU3f8JpxVF6FmTsGNcqg6MWIXKNYjxHmg+OZu9H3jq4j8QwjMCsJ8EVNXfxbhR29Gae8zML73VwhWbUR04xfQ7Olf9BadMI96LoYzdQg9j3wPxf0vo2FOILZdFI0yjn3u92D0bYa1dye6vv63sDauxtFf+200CxvQXWNtnMXpes7YCZSe/h4Ke16Ga5G100LYuwmtaz+Hic074Dx9L3pffglWEKCeTKAz6sfAb/wh/FXb0DInUWyWMUXGkmugVI0Q5SKU97yMFQ9+E0F0DNW8DcMtwt92M6JrP48Gasi9+hByz/4Y5fFxkXppdqyAsXoLws4ViChRQ0kTYewEqrAnJcqCBK18Gdb6rQhXb8Aki1f7DiZdH3AMlGoRYjdAZdeL6Hno7xHGxxC4zAxdj5FLr0f1uk/BY42u1gyCySOo/Pi7KB95C7VrPoWTl18BJy7CjsjOMWHzJRoxWkELBdNFy6I0YRM9+3fD/IcHsKI1gqGyj86ZLoxs/xDqn74dyPfDngiQ5GzUjZD8qTPuchxfkgjKRRYXXI4F02blrFhYNocmT+KNiWHsOTmIk/WWyEtWAwtTiYXE9NBjltFp98CacVAd8+GHMUIXqDPI4CXoK7u4sLeCj6zpwXk9RVTsFDhjmaW59bfnPsMHGNjJOmntwHwmgHi2ySGL+Q4/TcBOOyM+Q+xYDsQ440Fwlge+u8DOWdycjCEmmajgKINKB996C6/u3Cl1OgwmDrgOSsWCBDF2XHgh1q9dI4WP1YIkI0mZCVyfxR29Y4eeFbCji8lnZIr0mDt+/Dj+619/F7UGs+wotUt2BwFoLgxVe1giVZYJxM9bjKmMXSVLK9IOIm+mFpdhxKLxknMvgSTHinDVFZfg7p+7GatWdghLgotJLoQp8XTs+BCOHBvEM8++iCd//Azy5ZWptJSrdLNZMy31VWTcK025dv1PJSWnBpGCrsTha0uladBSElkkc1Lpib8t67rtxaVcmUwtB9mXz6cu/bZMYnV9ZssqmSsV/FHGvw3slHoRxS2MjQ1LXdO8Y2JlVx6fu+sGlIuU/TqLwu/L9Lr3DNhJpbraC2vN9uH9prVV3njzLTz62GPYtWuXBMbYlLpujLCmdIAi0wezQVQdPOQpGahjcI8BNLY7wQoGVPlPM2mywI62AZINmzKUdD/WNXbUusuUgAnBGwZsGPTnGlzdpyVSP6J5nzIPGEhUsm+s72lLn2GfkALsriv9n+NAs5YU+BqJ/eKxKlOc7cDan6qz8zh9ThVkUX1Y7oFSbikTTQFThmS0X3b5ZXIcAZyhIdbQGJMgTr1WE0BH6k1QwiS9vgJdVY2AhTb53FBMMfUKdavNZtkrBvXspjJyZye5WTBnNqahhx7vWw3fWXk3nfOm37O6NtUYYpHcFDk6iwCQgQoSVGIDPbGFbstGdz6Pjo4iCpUibJv1P1zYhQKczjKs7i6YvV2wuztglYqIjDJM7kP5PC6xKWXDtV9qL2Jb/c31nBgkPhPFG1Jmmrkc+zrTJu/f2MfpTV/HBgaEJctaSQMDxzE2StaXkrGSou+SgKyYF0puUPVZDQzo8cLvdfBe92l9J9mxrvuc7iP676wtV3PTbEKDvtZC4NJ8ECcLWEjydAZ5lCTP9P71s+jnyoJTPEYCsykjheOX31NOi8Dzb/7Gr2PDOtaIWmQ7BeBmKT9RJRpQjUMl7j38yA9w/1e/KqAbgYDLL78Mn7zhBpFgZ4CY7BfuPzI6KiBEzLrLSSJARxY404CGbhf9UxVe75LkBX6mGYo6OK7fh5Y31XV2+PQLtTE/0zJ5Uu8ulb/k/rTnDD7zWgRy+DwEZgYHBwXMp8wZr6vfB5k4PJ4MHYI2nBf4DjjPEBjifMFz8PnJWOS+lFQjuKOBLrH/6T1o0Cnbl3g9snOuuOIK7Nu3rw208Nx8FrKJHMfCRRddJHEWsoHY13k93u/HLr8cO7YvztihgWGigO06+NrXvo6/++rXBGTgHKHbXANnEhu2TOzYsQOfueMz+NDFF2d8IoYM59ncZWI8/1KBHfqzUscwZOzPThNimZ9t463Dh/Hc8y+gp7MLRswaNwZW9vYIOErJ0KmZKgZODOPwkSMy3zIhiWkYzUZL7EIQqBqJOtFE2zI1TqRAhfgZZNy5lo1CLi99muz2zs4KVvWvwLlbz5U6c+q7GEmomDoqWUbZv/YcLUZShW2zdlFsF2X9xT9qSR/X0oMLz/3qRIyh6DHKe9SsO4ktabZO6o8o/0BtC+YPpX7BXB9hoavraLhSFyBziYoM+SLrAbntepjZeSEL8GSBHbFL7wfGjjauesFA+tG6jZvRt2rx4OXpTc9L7z08dALHDr+FVrM5ZzH0bgVn3sl7P7NzcTERwgxsobfVrRpOxkOYMauSixgYoWSSL7bRGBC9ZAZpzsyjy+lGPsjDbVgoGHlEoQ24LKYZwo4sOLErKgwNt4FxYwwnzRNyarpEQqbjYBU5Ajq8gWQzWQw6CuhD59ZB2a6gYnci8StYGwfYUpqE1zUm9HI3JPASoW6fRMHwEBB1jouoB12otrowEhQwYgBNw0QhcOGaLay0G9joTKPTGgesadRZL4iLCwJKenKgfjvZCwR2TBe+swotvwMnjgSYnjER2x5aoQ/HZlUUE02zCS8KUfADlJpN5Bs12NRwbdRht5ooSrbbwltgsVZKBDdmHaACrDhG042wu3cDnu67FPu9FQgXqcNBkyDHR5o2z0VRjLJloS+XR4/ZQiUYQimuoxQ34MSUp2OWPzk7MVrMuuQ/WBgzcthvlHEgLmI6Vs8l6aeLbgYSSneZjiD8nXaCjbkEq+NJdDdHkYubAtC9U8COMr0p++cUgB32oS9/+R6sW78Ot99KKTblMipDe2aj51SOqjx2H0ov/hAh+40VI+hYjZkbfx7emh1oOiHcMI+WlYBDpVQNkZgBnLf2oeuhh+E3j8HKWQgqBTQu+ziScy6D99oLSJ7/PpKtFyL+xN2oe12LvxHDQt0N4VZPovTU08jvfhlxMAryrgp1AwN3/SqM9Vtgv/o6Op5+Eq0PbcXwTbfDMfpRrDZQLWdSP+ZfJZiEtftH6HjqKRTqUwjDacSVlYiv+TmMXfJhuE98E90v7ZZ2rlpVFNxVGL37l+CvPgeB20Sx0YGmFUmNnnKV2ZMtuPt3oeOHjyJqDiIfA42uDlTPuwrR5bfB73LhDu9C4dVXUTj6BqKpgwgSC5ZXgMmxSdlIqUQboGqTvUcw0pIaRUFnP5wdl8M//0MYL3UgH8So2wESm6BSgDhpwHt9FypPPIaoNQDXDBCW1mD04o+gduXVKFldKDRrCEcOI3r5xzDGJ5FceS2mtu2AGxWkfpXUMohNRC5rRTfRnXjwkwBTThM9oycQPPAt9E2PYMKZRn+tEyOrNwI/92k0OleB5iDJu1I3h/WBznRTShlK1pELcgE0udhkdrZlwm3FmI58nGxWMdZq4WS9iQNTU3irWccEYtR8IJo04NTyqCQldLgeuisuurtyWN9ZwOqSg5VlE135GB7hIkl5Y72HAhDTpi1y8x9kYGdOWu4Cb+4sbcsHA9hZyMguYVvOdAC8A8e9X4EdPU+pgKTyiaamprFr1x7s3b9PCmqTpp/PUy6hIHrUOy7cjkq5rBYbaeBJN9EHhrEj0mpKU53rBh1U4XMysPt//7evYmRsBq6bQxhR4sRT2YRQBYTJGNXBi/bP1CFQQeqUBZOyXHTxeJ6fxcwtWzENWButVHLxm7/2OVz/8ctRyBOkSSRRjAHnsdFxvHXwKPa8fgCP/egZHB8YhlPoSP0PJXmk9DFmtbpZa0dGjg600f9K7UmKS6l3m+33qV/DoJUcm+qMzwd3xHbr2jbp4ljkrgjqMGNTJ75onXKdESiBdgVyyS4M7PEYYew4ijVW7kHLr2Nk5ARajQaKnoU1fRX8wh2fRM5VElDv1vZeAjtsM8WASUExaX8FCMzU6nj+xZel3sORI8wWZ2CQwTxV80nLTuv33R6n80AevUZmgJGMHQba2D80+4VgiQ6kaPkQXUh7th8p2TyyaqT4eIbpxvMzy7VS6ZBzEkwQyTCOFa4R6zW5bxVgs6R+DoMkmpUjcmrps/F7MnxYY0pAxlSKmu0k8mepNNWsPr2SRpTC7RzTAsRyfDJInhZF5nhNg85sZbJz+M4Z7ORz1+o1CYrqGgvt1DwNxqb1RiRgTRbLUs4/pdjSE6jhmUowCqCpA4ezPXnOWmKOsuBsjR59QgFGRSqNa9/ZrGNda7WQkMVFwd1E1AYowyn/mPAYAbYvumqwzBhFE+hi0M100G056Pdc9NguKpaLsp2DTamdooN60UYjZ6G0eTuKPd3yz+uoIHJc8HShsJGAJPRBqI5lpBVfJ12bU247zSY+1fH7QQF2OL+SCcKC8Xv2vIZDhw5LnYnAV3WmvDxjDywvq2y2gJBOKicoqhgqk51jjf1bAzwaFNBSh3oOmg8MiZ1PwRcNyGbBGW039BjPxqwWSwJSYz1qB1+1beG9a3BVx+J4fl2sXte4kgAtezBZeqytxQQBKTLeQmelA1/4wuex7byti3eVswR2ZIzr/IfExHe++x1845vfTOvKFHDjTTdg7Zq1+Oa3voWtW7ZIEJk+AWUZ33zjTRnDfH6yWpYDdvg9gRbaXQJEGqgjeKPfnQ4y6zohDCTr96vfK//mMRo8kiBxpp6Z2LBaTdpaA0V8F7SxWvKSIIdmzGjbz33En7Ft+U6ksVLfg/fLY/jeCLDQPhLU4dxBUItgEffV7zV7r9l+xd8JBPHY1157TQLllEK766675Nrf//7DWLGiF9u2b5PkIs4tlNps+S2Mjoxi23nn4fxzz1m0P0ShYmuOTYzj3/27v8Se1/cK+Mz71YF4tg/3IduVsmDXXH0Nbr31VmzetElKLWiH6GfATtoU86iic/0j5Z9QmkwSJoTpbkpCeL5cxPcfeQQnR8awecMGTI2PIe+46OyopNNgjCCKMVOvY2BgEIMnhoUlG4RkgRLUYX3EltgCzRbWNkknnvDanst3GaKYLwhwlHM9rF2zGls2b8K69WvQ2dGhEkboU6RAORnwmkur6pmp5IM5wIpOeKLdSiVR64262Gcmqui+vpRxEuA6jAR4yibGaLB7NtFk1mdva7upgdM+fdbjXQpP0EC2XnsQkCoWSsgXi2pto53LeUx9PT+0mUM6IeX9AuxIMCpWjb9h0xb09S+B+J+qd3Ea+w2fGMSRQwdT5o7SHv7gAjsqC9QIlK4vM3VaZhOBFQrIQnBHuXKLbGlvFWQxseCxzkVoww5NeFYOASgBotBZMzLhGp4CjEwfsRujZdRVRosAOhrgSeUlTFLEAZtEdWGLqNoYzIq3QwdBZKMYh+jIRTALFhIivha15hPUzCoqDRex7SPitSSFkRmGtmgHm2YCNzLQiB1Ehg3HTJBjIVwudiMLIbXauVZN70pBCFwEcGCZcOIQzcDAWDWAH1OGygJaPtzYhJlYqBYspkzCiEKYSQji4CymySxRNw5RCPxFm1S1Nh15Sqk5MBMfTtREwyhh3FmDoUI3osUAFr4zUvV0ZU4u0PkOogB2GMFFjLwRIBe34DEQK8ZPSXLInqajJJxiHzazR80cGkYOVctBk9ld4VIF0ClWFQkzJYgIyCUomUqKKhfU4CAQMekzBXb0/PT2BLv5OPnbm1YWKwYkc2fdunW47ZZb29mBbU/gNGzE6exqTo/Dmp5W9V/gw4hNzKzdBMeqICQrLPElG863WYTeAFifpTWFzkOH4HtNePUiZjwb9ZUr4JR7kBudRjI8grCrDPSvRBwtwagTRztBgVKGk2Mwp0dgGj7gssAs0KRkSk8PCkMjcCYGMb22C2HvZnhhGa3GjDDQFtsIuFqTkzDHBwHXRkQ5RPb/4iag0IG4eRjOzBRM1vlJGsj5LqqbtyFK8nAiH5ERyHO3HAt5H8JYQX0M5WNH4bsthImLZg6IvG54pQ0wKWMQTsIcG4VVZ5FpLrIJLKe1J7jotEwZtzmqpiURIjNAM/HRsi3YlV5YxV40IgcFBszY5o6FnFzbglEdQ2ngGHyX/BbW1DLhVzrRWNmHnO/AjiI06hPITQ2jTL3Y3rWoVbqQBAZaBKGRgGWrIjOWGjO5kOCqhZmciQ7XQLL/NZTRxHjBR2XawoxVgL1hC/zEhk87F1HKzUBzqSG2TMcTZ4dUYUpuUG+Ibc97TbMIoyRUwZUwRhzG8KMEk36AKSNGQFwqaiGJaGOp1c5aPYBnAgXHQqebg8fFAplSiY/YVE44szdDX2n1Lxoj+ZcC7JyOYTjFfT84wM4pPvB7vNv7F9hhrYkEgRRAt1SGMAvWHh/ASy+/jOGRERjMRHMdFAtFSdQ579yt2LRhg+iwKx92FgL4IAE7OnNWZ9FmmXP/zz1fxcG3jiOXK4LyZI6Xk4Us92H2OyXs2sG0VD5rVqNMuQmycOTaMa3zoYuk0lfiOkUkq5Cgb0Un/uxP/w0uvGAjTPo7DEKnrOCjR4/jxNAYfvLKXvzj9x5DFJtohoqBJZsu9Cv+GMOpSmpNrQ91BnUK/syrR5PuNGfktDO05fqataMuJDmBaSa+2k8FsOlf047zpwANwoZS155dobLNVABeATsKWGPij2bsENip16cxPDKIJAxRcG1sXtcjNXZs+uNSDPLd2d5LYEcH+/hkOqCngUbWVfrBo4/jySd/JPUDFOtkNiAga5SMu5Vdc2Z/1xnLzMgmsKOzpRkMZBBlPrCjAys6+KgADQOuw+CGncqtKQCT32nZlM7ODgkwauk09hHW8VIa86aSUJO6VWpc8HuCPFr6hGMoy1jQjB89dkSjIQOa6N91JqxIreh6OamCx+xYzCZlJRI4YtCTsmJaZlCBVgnCWAXetXwi75f3z3uPQiXHvNCmMtY5PtMxqAaiygZuF2rO9uO3Az2zz6hro8wy7Jg3mDYe892UodHjkgl6xHAVdiN+pSV+naqTQ2tTa9cf4j6xrF0dgm2UdnNDlB1gleVhvV3AGjuHHs9ByaE8noVGzkHoWEAxD6e3B4U1a5FfvQZudy+SXB4zloG8YSEXGTD8NGvVw9uBAAAgAElEQVSZmd22IZLnZgo4n8oI/qAAO+zjnHM5JqanpjA2PoHhIRUUpyzq8YHjIvPXarYE5FB2SGV9C7OCsnip5JYG2Tkm6EMLOy2VtsxmhSvWWpYhpvqIDizy9zkZ61r+cR4YnAV2tC3RgI1m9WkQQQNPDKQTLODnOqjJ7/i5Al4VY7PWqMmY4PgXsIrZ/1EsjJFP3347Lr3kosW7yVkCO0zQ4MXp9wR+hK994+v49oPfkXHKYOjnPv8LUgeJNc0uueQSuWe+KwJy+/e/IfaKtoNSZBpomQ/wZNuJwI5mwuj9tb3U7cGH1e+Ntldn/DN4rVlP88E7HiN10FLGJf8WJoPvyz0TtM4CG/xcM1g0Q5Pfs2/q/sK/2R8J6pC5w43H8J7I6unr62vXyeG9Cas4CNpMLc3YyfYd3ss555wj+5KxQ5CIkr9/8Ad/IH3h29/+tvhUW885RyTYGFDnvZJxRPDs8g9/eGlgJ0pQyBfw7PPP4S//8t+LDBv9EP1M7H8aHOU9r1zRg1tuvgWf/OQnsaK3RyTI1c4/Y+zoQTcfyFkI2KHNypGFK/mgrN+boNhRxl/ddx+6unqwtr8fR956Cz2dnaiUimr+Q4KG76PRaqFRbwpYenxgUOoIkpDBuAP7kzBmZ2baNayyNotnIZjDPlMqFGSuO3fLVly4fZvUx8rnVekHkY3NJG1pJo1eA2mmb4YrK7ZXs3bYb32/JQxk9muODUlgWmTLMt/JOG6ltXU4BwizTljtShJbMYh1+kO6Vsiyc7LXaNdsXCqxKZWuVRxnGWscv55Ix80msusxMf/nfKziPWfsKAOqHopO7qYtW7Fm3bsrv7bYix04dgSHDh5Q2rOSQXd24M772blhW5MZw24uBWUNpRzOf3QsSc9ebIs5kacZWiZrMHABGZtQIkgmYkc5+vydDrQgr8xYiJQGs0qISoGcDIQkoBIl4ChLFjkskIKIhWoJDJA9E5owvBzz4GAkdKKKiEMWq2zCsWI0YwNBSKeJGZk2rMQBEsIrfK6GBHy5tnQiE3biIIGLSOIeASyRYOO+jLAquiBvVCXDqwJgNoPOcYxGHMByLDhc4MTMAeUVgJxPyr/SLSY6RUPBCUpptZPyvjhYZsemtDvvLxK6fgA7IeXbQIgcApMGeBHDwIWA1FZOr8vYrrBk0uJ8zCgMAzhkaRHrgiXAloA76b2HlB+wYuSSCIWWIfWTaraNqufBlgD2whtvNS9goAU/oVFVmYo2ZQQkk4LAEdvxzGrszE5Ip6fBrwwfO7eBr9zzFaxdtxa33nyLcggzmbnz8l4Xd0ZP9xu+t0iIa6DUtRWFmHYt2GRkSf2mCF5iocHshRYQOxZqToxcs4Vm0cKKloWa5SBImrAiH25SgWGS+lxFEs+IrNpiW2iGsBoRclYBdZvDJ4ITsY4SYTYTnt9C5DnIhyFauQA1I0RnnRINLqqxL/TVxTYZ07QSCR35HCwrlnouUQqc8Mg4kpRCRDZBzhiBl0dSj1BIDPheXZ67ZhrIt4DQtVC3Inh+AD9no1LNI8hRxtGHE1gCIMSuDZ8L3tiCE6o7MNNRTVCRuFjERWkrJ0U9IzuE4UpVK7gEnmObJacwk/OR47UNQ0AlXrthRXA5iecc5FoFGHFD+nvgGHBaprDxfJN2KCQlB3bIhY0KENRcWgvFeiOoWi/YSPwQhYaFpuXAYBHtoI7YC1DyLRhBAt+h/eMgj9Ao2lKXakVkYXoJhuRyXU/VjVK2hTWPshIrkpnDt26rTHI6ZwIAhYALCx4zzxGjGTThxy2WKpNAjsXaFBEDfS1530iogcui7ApYs00yKYFW0hYHevttfoCBnYXQrEXUXZZ7fQt+/4EBdjIZzO82S/KMGjo96P0K7KhoPLPhE2GJSOFz2p56Q+TYKBPTDH1ZdFDfnnapu7MDl192qUh4qADmBw/Y0YALJ3kJtugFG30dy8J9D3wPz77wE1hSH1AVdm62fCWpJh0xrTXTroky65+kBMg0SKfYGFzMzWZMx8KSUsEGA5s3rMG//bM/wuYNK0EBTJIDyDigvd356i5MTjewd/8RPPjgD8W/9KWovKo/otYYqdSaBJDV+xIvSmpgKNZCeyGXjUcvsmDUQT9ZInIhmgYPFZijzqvPp1wk1h9SIJAkWpHNIQF6BfaocavqnmjGjjBEJchMqS7F2CkUuzBTncTJkUFJaMo7Fs7b1I/P3naN1GpMOLm8S9t7BuxIQ6a1LVLgTfpLCpYcO3Yc3/nHf8IrP3kFzRYVIZSch4rpp6CODggsIMWmm4v7MrDKzGkCOww2MoCigR2dHaszw7MZswxK6MAE1yz8XbTx0wLe9PcUkyAWG8LCyHqTIsse5aiVJFq1OiP2h/2Da0B9HG9dSZ6p/sbn131b9d+0Ro0AjgxoKh3+bABRklIyGamqObTfz/44C3AqSRcVTJX70D59KnHG68so19JYXIGl8jBcG+prLdQdlb+j1qhZdQAd/GWfz76XLFg1O06zdbBmwZ9Q0Jy0LCnPTvKzxMt0WIkJOVrFIlVlTOURY4Pr2AhOYsJhOEyCcYBvJOKjCrjDMYoIeSNBr2Fgg+lik+Whz/KwuVIQKfIwieAzWFoowujthbViBZyubhS2bIHFej2lgiRFJZQujy3YzCETlvbiKh7z2/H9HPs4fRMkVrJt/wM/QLVWV3UbJK4RCpBQq1Ul6M0i9VNTk8J8Gxw6IX2df5NpqwPUZDPwPDm+g7SuQpZ1o8FizerQrAwNJOjgpX4WbdOzIEIW/Mn2V83YaUu1ZurIaWkwDUxrdp2Wj9NzoMWkwSgWVh4/4/za39cnAMD1n/gEKuXi4s18lsCOrg3HQu8MLv/139yHf3r4e1Kro1Ao4bd+6zdx4MAB7N27F1dddZXYOgJxw8PDOPDmAZFlIhtEy5plbQ5/1+2m24lgC0EWBlpF2jFl1WhpPb0/20EzErOBVtptCSqnDALaav2PdlozeXgdXoPH8hpaQk0DGwz28jhlcyN5BsqeabYU+5uWa+O+BP/ZR3l+nlvfO8/HfZVt9+Rfm02RzkHzAT/W12H7ETTiz82bN+MP//AP5ff7778fF1+8A5dddpnMHVQ+KlcqUsOI9c6u/OhHsWXTxkX7A005n4mAwje/+YDUxG0FCrTn8+rn1yfgue644w6RhiN752fAjpqrshTu5YAd+nu0PyLBKgw8Q2SB634T33jgmzjnnHNR8HI4fuQwVvf1idSzjIc4FKBkplZTzPQowrGBE5iYmpKxJ8kecSwgIoE99m9t3/Q4CVO/Iec6cAxTQKObbvikJKMpf17PMyo5iZ9xDKv6mKomoK7Bp31T7csIEJ8yJOkvcIzwOSlXzbjG0tCKmofluQI1RnXii5Y+VL6y8uHmy59l2UMLsXaWY+zImoDvIa1Zydo6vGfN5tXvV7/b7M/3FbCjs8v4ky+jf81abDn3/NOfd9/BIw6+sQ8nBo6n0g7KqTxT5s771rkRdhQzHiRVCLZQr1U2KGEKcTCW0NNVg0dlRInjkRHj4aCwXQNBK4BjueJ0JywOTtkBP4JjqsE1N9ygXqAgx6ai25GdYzCwSGfSVosBCYgiz7LsME0ukSmHxAUmKf9Eig1ElEUzmH3PhQMLijvwWPw7IVOFDq0NM6HkXAsBHERWQSYSh+ADtVdlvaMzJrmu0FlXDGSW0WRRMJtMHEP8XLZFywrQIjU+cNPMLlXHhY63LEW40MksWBbqrna6PzPiueyTNuIEbgKhEQnctNgmQFygJNFkUcBsIcnYlzQfBfhS7imJBMqJDAehwTMSMAtVhij3c1SmqekHgm0Fpo3AdGBbvkojW2Djx2bAwBO/ZGaXUJ5UUIDFOkVO72wYO3MiGVl7ueyol3WzaeDee+/FmjVrccvNN6tnTuVP1Hte+LmWPfkyO5gmK0wFMH1TJA8ok+cLc8oTCbF6PIVibKJhm8LY8BKgagH5wETNInusjph62QxaBU2E1AX3CgqcC5pSW2axLclFcJoE8RxMGRFyzI5IErQsB17kina3z5pMkYnJvAWnFaCrFaNatJBLTDSxBBuIwKCdskEaOdhmgtALEUYmCokvQbMgXZmGsm8Mh2OI2UFmDrXQRyVxUHVMdIQGnASoWYAXmGgQjGWHdyKENuEIGipLWH+ypDUDGAQUGAhjl03Uc5EdxOuGniGLLI5LgsxM7CKAGds2AmabhE10JC5qjoFKSPARaLBYX2ihRU3TKEDd5TNEaDoGV8zCygvBYCqtiCNOpBnF8EwXDTOGFar37PomqkVa0QSdTGazc6DCvJdECA0fAdudmfclC1GzhUpiouUYaEaB9INAdNTOdFP2RsvosDFU9rdyVOwgEe3cpkFWERlORMJiOCGZhBbiyBE7JvInZPuFMaJA2YogF8BHC1ZoIGe48Ci5GIcIYzLOWKtN1a5YcPsAAzs601isXvv51S/vBIDxgQB22msNnf08D9w/0+7+Lhz3fgZ2ON5U8F8F3ulL0X8bGBzET3btxPGhEzLfM2mGAV/XtnDxRReJTAWLkn4ggZ3UYWxnmOoEpZSR8sQLe/CdBx+C3yJL04XrePCDEI7nSIBXmIbp9rZFUVo0XIPlOlAv2f/0aZilLDJkzF9IcO45G/HH/+Z3sXnDKuQoyRlSvsqSBeoLL7yIYwMncfDwMB597DmZJxmTlYzfkAFpxYKh7RVgRdvxDGNH358KLKc1PzJgwJz7T4EunVms6/O011pp4WjFQphlQHCxqoAdVXNRAvm8pzTBTTF+ssCOYkAwzYKLT2YI5/IlAXaGT56AZzNpANh2zlp85uarpc4gAbZ3a3vPgJ102pZ+mAIBAmpQc77ZxJsHDuIfvvNdHDh4QDLFuXGcLgTsqLkknUMy4JuaxhMJwFECh1nXDDToWjUMQOjgoM4U57WzMiKSbZ9K7qmi6jqAqWpJ8XvFCqIETrPdNzhWJIM/BZYa9boENhg0YTCX98vrqGAkmT+z9T/0u1Z9T11Hs8QUmCSrojngjVIRUONMrxPb47Q9uarBr4LfSkasLd3GhCJhxKk1hyQQ8roZAFOIN5n3Nr9Pthk76tbUlraXekep7UjHj/S97O9pkG3Wo5sFdhJBcbguTT+jMqJ0hjQRMK1tO5v4yDWU2shGt0M/lXJT8o1q5c71uiGKGfTFfCdBYKs6q4UoQUcE8TE3m8CaQhEbWVCdzC3KZyFB07UQey7sfAXOmpUwt6wH1vXD6+6F5xRh+YawMZhrearb+zb2caoPoNs8ZbyGlPxMWV5tIJ7rXcliJ5ipOopkrPu+yFBJxrnIFoZS72nk5AiOHTsqNfJYl2RsbFzYZRqs0VKKmtmh57b5bB7NiNP7ZZk8+jPNwNF2f+5YVGNHAxPa7ih2nQJ+s4F+LdGmQQBhk3R1oquzUySTaI86KhVUyhWxI32r+uD7zcVb+iyBHc5JlMhzPBfVah33/o//jh888ggKxSI8N4ff+73fwauvvipyY2R1NJpNHD9+DAcPHMThw0dQFxCuJiCFBmv1fMmbXgzYIVCi2TRayk63r2Y18W8GtfmT7BVKuGmAgtfTMm2aEZW105RIIzCjQRXNpuG1su+EDBwexxo2TN7hOyf7iPtxfiBgxXdElhE/J1uJxxAE4uc8lsCOrofG4LeWkdN9QSXcq3pCfKfXXnutsHX4O89J9hPbg3MQpWlvv/02YfG8sX+/3M/WrVsxNDyEE4MncN0112DzxiWS9RNT3tVf/od/L5KHhKYZ/FfzVCqJm86NZJtetONCfPaOz0pNHyp3/AzYOX1gR89rUk+NcTJK2Bdy+PFzz2LfG2/gvHPPR7Neh1+roa93BVyHNiEUINcPA8zMVEUa2g9DDI2MYKbekP5kOSoGOjkxIWwtPV74Htt1d9Iag4WchyQIsHrVKtxx+20o5nPSn5wUABXygfjZCtjR/oBKCMn4SnqFk2ZKaWCH1yRziL4E6wPpcy1mmKTPp/V7KCVL1g6PVWC3Tu5SCU8a2FG+geqj7eSyjNsg358iY0cALcMUe1EqlYUBJYxO7ctkWGzaJ9Q/35fADl9EoVjCuRdsRzGlD57m/PuO7V6rVvHG3tdQr1XT4PQHEdgRLocwYaIkkOxtSvBwQJJdIYl1S+hhMy4YEzVN6cEEhEgxNy1meMdwDRutRoCCV4CftCTbnbqzzJonw6fVDhynwEfm7cUGA4oJnJABaBuJGSEUiTgyjCCSbxTUIPGBsVdmvoeUKOGiIo7gGXU4cQFmTDZOE6HjI+R3YQEIHQlE8zBmNVE2g3wYotUh3WMOTsl+FzdaaTGLE6/YS7mohSaF5vKmUGuchoEiM9nNSACpJuttiDevaNhcCMvCnf8X2bnF8WLTIPMBaBlKzsylFy16ywzS+qmQxsLdnJdk/R1pIxqihNn4pIMDrVgxGigPYguvhq/WVrJuIr/GWiORMKIoJxcYESKHGvJKJspskE1Cj37heyf4FLN4WhRKjSJhUpCtpVZoetn2DjB2xEKeHrCTykXc+5V7sWbtGtzyqZtToC2VJXkXgR0u1riMtyMTLZeq1ZxA6yDfjLLExv/P3nuGyXVdV6LrVq7O3WigkQORIwESiTlLDGImZVkaeWY+v6cnW/PnfX7zbNmfRzOesaxgW8mWLZH2iKQpiiIpSiJtQiTFnANIggkgciIyGp0r3brvrX3OvnWrukJ3FxJp1vc1ulF164YT9tlnr73WDsWQyEdwKEbQzkWCMn9hD025OIbIMom5yA5mEXYaEGIxWqcHea8fnpM0NZiqgC8E7kJku4QjSOVTaCGrJeKiz8mjczCK3gbeQB7N6Th6najUhUEog82xfkwdilbdwAk/JczswBwSmTg8J4tMhNrBcQFbc6GsbDzjbhReKgQ3EUYDchhCFhmCrB7QkA9jf9xFwsshns8hTdkvN4FBx0E6kUJzHxl7QCbGQZiUWjaOMwR4aThk4NGhyIfgEQiSABXHtYiEWxkPallTq5gbf4I+dCpSCIfiSAauHfNyyHLRd+NSZ8qJpjDoAE1pjvc4wi7pTi5SoSHEKEVCIKjR1FhI5mPw8mE0EJyL5dGeSuJIOM0YIsL9Q8g0JTEQ9tCYzQkjKB9uQiSXQ08yj0E3hWleEsjmMBjjnZuN+ZhfDNYxgROUIDHiliJhZzcpOcQQJ0snTcCOxoHAoWbGZOGFUgizjphLCQZDN3bCDI5kEcknhClFBpXrMKggkUFy8oyNrFYb6GMN7BQDztZ/s104OjtVrt8/PsDOyNkiQbBszHOhwhdrgW0nFNgpTqYbdodV702S+k2hekoI0Y8SmQoyQnM5bHjvPbzx9gak0kMC7rAAaSIRx4TOTixatAiTuiZK0FNfHxcpNvGyXAM06OZGA2TcBG758BjuuPOn6D7aC4SiiEWZseoinohjKDUkknXmZeeq9pEMQhM0LQJ2/PoehgVsNlK0oVnMnjUV//k/fg4zp01Aa3MCLa3jre69I1nDr76xAe+8sx2vvP6eSLGZOLAxnCYTOmTWMZsgZT4x1yjIoRnmt6l5WAj+F4KA5jtS/FwyKy3rJqDjLz4pA8nCBLJ1QxSMsBmI9N8NsGM2tHJ9f2NakGITxo6tV8JgjwTV4o0+YycRZS1LD0vmT8O1V54HN8v9VGWWcb3z/VQCOwIa2PZku4m0Wd5Ff18/3tu4Cb966F+xZ88ey1ABEvG4DDEBOgxEYXq8DGMnGNgiaMvAHX/YLwzQaUa2AjtBxo4W8dYgrwQjhOViatnwc9oQnofgnK5hBjAx4A1f7F8GOsjc4fGama7HyXscL6yBwNoTlOBmYlcAUjbMGZNwYl4F1ESe2wIjPsNGakEVg1xmrOtIMUEYbW9JHLSZulL/KWDxCs9l5h3lrsszbu0c9Ji0WJJoEwR2bLnuYYBOQN+/0nhmIp3sDBlEEstu+HmSC0WQhkwqY9CMfZABorLZoq8hO1Yyf0yeNbfxpr5iNsx9KKWBHUToMxMsoh2jfBazncM5tGcymJXOYnE4inkNDZjQ3IBIIiLJPmIb8vw7DrSNQ3TOGYgung93xkR4lOJiQZ4Rvj4uwI6RxVRgrsB2FCBOh7Bl3ATnqjJcyDwwUp5hdB89ipdfeQWvvPwyenv70NTSLMWxOf+Y3U72g7JIGCRlgI/n1OA/m57vq4ybBt6VDaLBU7UFDJIGx3FhLTGdqMAR/6atp30hAMDf+sPgPQECAgj8IfBAED9KWUdbqytu67wkRRZs0EiShauMlTqBHTIDpTZMIo6+vgH86LYf47dPPCHBUNqxL3/5S1i/fr2021VXXy0ADuubvfXmW9izZ6/cI2WiCG74LAIrmWamngnUljJ22BYEQZRBomwSWf8aGgToMLYyI3aS5xeZPivNxr5ju+q5g+we7W/2uYJMvI6C5iqbxnMp84fnV0lO3hf/T5CNawL7lv3G8USgidfluXlOlWhjGygDSJ9bfY4gsMPxtXbtWrz88svy/Hwm/qa95X3zOrfcchMWL16MV159Vdhpixctlmuy9tmyRYsxflxHZcvhhaR2z9f+x3+X+xlMZRCJReXZeX6VE+UJyAxevXIlrrv+OsyfN99I0ivD4xMpNr+NS9ev0v+zfgz3CdlUWtZtAjKs5/KDf/ghkg0NmDdvPg7u24emRAItDY02gSKPdCYlfdTT24dEMonunl4cPHIEOcr/Sz4GY62u2DqCfzpG1C8RaUJKokYiaG5MIpTP44zp03HFZZdJP1LizMg7WoDVKv0o6G0SUor9Jd9/8IEd+ihMMsn59ojzsxTkLh2QCnbT/2X7GF/HkeQ4lWM2teWtxHFAJUDatwKAo75IKfgSvL74BPRbWAe+qRGtLa3SL+ojBm219mXw9ykBdso5UdrIxoC4mDVn7imTYCvtYJFk27LZSg1UkWSrsWEfKxugIBU1ckdqhP5W4TB6kial279N3xEfSYxRby3ovfvZTcYR0iy24L2NOLAgAQ1zQgIW+uKf/v/steX/dqMtIXthyphsLWHcmHC+/bEZYv5ZzNn8bUZRk5dkGMtGLKCJTe3jgiktlkoLtGGwiSr1kyGRGMBBHsc8VODw6mPB2LpgEM181QBMAdR4uDULvGPu1B8ageFRtthosfRjYGwF26h4FpggVqFFTD8V37ueyA+2+Z1fGBP+MVUYN4aynce9996LiRMn4eKLL/aL3Jor1jG/Sub+sOBcsP8Cm1F5cvsZ/zaa25ahZSFEI5eizDGzmbDlS0vGccXRZBvdtLP8K/PAbBQVQ5CNnxGlkc+55RR/vOr89ye5keWy48UMmkB2jUX1dCyZmcP5YkZS8LnNSLeZiRbALdiiYuE8O73NQ5TcZ+G/xR/Yu/QHYrlrm02azWC2DaQ5o0G9dbMBtww0a6PYdgRmLGnNdLBlq4l9kDlosjR5bWEkWmbbiPAcKy9SqbeLbdvwo9QWF5HuFHQ1ybGm04PTwe/mQitYixKkqNixXH0TV/m+q6+Qw+ZUyYk0E9c3D4HAmH+vBUMx/PGCgbQy5raafSg4lzp6S2xstTlU028obw+LzGTF81edvNW6wn5WyyZWOX9JYKvckdXOXu+dV3u4ak41vydstwqvWuOwZqPWaNLSj8sOYzWI+qH90rHeHrz2xuv44IOCvxqLM0jLrMm5OHvpUiTiMZEpYaYdM12NTrtljNjgbc1nOBEHDHvwkV/EBFV1rbISZhoIBjDkevjeD36EQ0cGcPToIFpax4mMRJ6ysmRdCmPZvErHBk8bXF6CGdSyeSNjXVg7LEYfQiLqYNH8mehsb0Aixoy7ZozrZCAjj1g8jnTOwQcf7MGzz69HhnLCjmG786W1bLhZDN6H3ENgTPr3ULLoFTK0xYGUwraiRV7yXd8M2to//ubUStHptSSebhrFyrEVNrGyhvssHylaKUGmRIKBQAYEm9DdfRgHD+0HszHjYQ+L5k7D9VcZxo4TaPOR9/QIj6w2lqQ+SpX5bRSMA+uaaUtdEgrDrCBLp2um78raTb30I2sV5VwMDA7iueefx6NPPIU+Fq9OpQoFswm8WTCt9AmLxlugdgMDcwzcMbNbpXg065xBCA1EMvAiUmz5DLyYgyiDHCkXkSwZxyE4MQdu3EXUiZtapmSBm7QQkYxm8gaZJZEc08MsG0FY+H6mlpl7/L9OPTtmfIBG0+FEVswCDNb3oX9L/rMRgqYvSBUBsqv1WEdqkipzx6AeBtSQcStj0xQiN4oA7EACkByTlIhjlVdKFoWkDkdYZLkdKiBL/UHWROX9s1i0K/cm0LmRKczz/4NFXaJzUW2ODiUT87degmbTytJdPNaC+xsdh+VGo5zOSuoOGxN+VnLQZyo5S4CBF/T1pH2odUE5ZmpykG3l5NGVB+YigqWRBKbH4pgQH0S2IYmME4OTIdgcg9fRDG9mJ8IL5iC0YDHc9jZJroz3m31FLsIESe4cqBhhADMJzDFRkvV58qzBlJVavtX3FSOc5yf6sGG+WXEb+/tVfbuwHSraf2uQz+WzUzHAzUt7vPf++/j7f/hHCY63d3TI2GTgnHOac3jXrl0iYUUbEItFpS1VrovjT2W9lG3BcxNs6SRzg7J8BDykFk4EyQYTzFfWHaV9GMxlwJ31+JriCQnOkkFIkJ7nUtCI65rEVGUjatiZfMn5LIAqTCJrnyS73vaNJBXU8isqgTu1QB8zwqSt4skG9Pb14R9/dBse++0Twkjh/X/pS/8n3njjDQGwf/d3f1cYJkeOHMYvfvGgMEMIdhBIU3BC191goJTtGATMrr76arkmz0/AiH/zpYwWgir79u2Tn1IGpR7HtiMoJsxY2i67BmgCBfuU96IsIvUJFGTh/zkWeF9aV40gDT/XeiZcH5SxQ8YQn53ADs9N9hCvP3nyZOnr3bt3y2cKJGlMVtlBfDaCKzNmzBBQ76WXXpJn0wC4joNx4zpw4003Ytmypfjww0X9dwIAACAASURBVH3oGj9eACfWc5M+CYeEhaHPxoA15dp8ECkcxTe//W08/dRTsgZrEF/vw8wl1nqLoqOtDZ+6/Apc95lr0N7WjrTIm6qErbWNGpewc3SYPx2wIZpgMxazYnyhgrT/sHMo+3QMJ5dbr7lvMDUSS1+yIg1bGorfyOXTiEXiSGdziITjoLpKLBHHX//t32DBwnmYMalLxkdHWzsaGxpkzWWfcc/Nejr9Q2lh+Ow7cAD7Dx4yLFnGN9y8jBECegqC6njXelPsd/ZlMh5FPBrBkgXzsfLss4Tlze/LehW4XQU9+JnaGT8xSWMj4qQVEkQ4pnkfXIs59gWMtQknuj7LvPcTtJj0lJf9ERmX/K3JTSqHqTKV6hcWSa9Zf119t7IgT9AvCDCThZEk5AjHMOuam8Wnlvlik1dk3bGMoqK9T7CdlDnE+dLX1+fREOzZvqXy8BuBsR3t2DVGhOibi6bmFixetlwQqtPhxayjdze8if7eXqGbmf4fbZiixpMEtedPZETjFDRoKTpcfAv1ZzOfgkeSS44uC2ksz1nHQKgU/C11QMfQeDZOXeabpUHfMoeU2I5SYK86sKOyaXrekjatYZcU2LnvvvtEl/zCCy8yWYNVwKQRN0+N5xrxeT5uB55Kloa0ZY2I+ilq72KbWG4cV7sx2fJXOaBasN3GP8seUtCvH3uz1PA+azxWbXC18rOZNi1cv2rwfgR2qBRHrwXsFAL+wf4cLiFTzvUee3ufxt+sZRNPY9tQOpZOps9S1TbU6G6yUzZv2yoZqv39AyLtwk0MgwgtLW1YsXgRpk2ZjGg87m+KNLuM2XFSePwj+PKLn5cxD5yBrPf3r488hkd/+zzyXhzhSMI8pcMgNl/la0gKfsZsQRuoKrtR48aJbZcjO8ZFIuYgFs5hqO8oYhEPiWQz+gf6MHXqZMyePRvReBPax03Fv657CkNDNnBuaDtGptfWtwkWeld/U8el3IeCP+UAHwvQ5FzDBijNTjTPYbIgNaAikhI2YGeOLwAa0lTCGDI1U3TTbPS+rdQng+yRMJIC7DQiFk2if4DSL/sRj0URCxkpNlNjZ8iyPCsMtnpYbbXGrzR1dWBHE6vsIPHPqL6i2nr1X3Wt0c+177RtGdzs7+vDk08/g98+/YwEAxnoKJVNCjLOgo+h59eC5fw/A3oM3KkkEM/JALEW8i4FdvLpLCJUHWik5DTrArIeAeVlOeezyLhpROCg1QlhXCiKTieCDoTRhDBY0bMtzFqrBZaCFXf129LXfi/T/iknhAELFwl4Y8E1qTnqAT1kahNYETgpj2zeM0ALK/p5Hrqjls1EUMpxkLOKB0a8kGqGBhjiD+VyJeGPiXc5Sv8awJXnI8RTAFZM8HmIyhImD0kSmZjsJIAOtXtpP2N+tksRcGOnbAG3CSQyBMdX4W8zqIMjz6YGVhyx1ffO1cexoQJWngx8VvZ8TuyNg5ibQ1Mug3EO0BkJ49xwHB3JGNqjETREeQzVMUIAJaAbWpGfMhn5sxYgfsYsxJKtUm+Wss3JMCWUA7URZK4Z0FeCU6LwYevW1pqrp/rz4xzrogQ11+LBFOuGehgYGsKdd96F19evFzCcAAznLQPuBHe0FgoD7n19vfJDyS3aDi2oTZvAcULbwWCjkcFMGvYW6zMQrLHFt7nGswg4x4bUzbGAPd8nq5IgDyXU2trbRDpMCnaz7kosKucmu5BxOR7PLHb+1jWENk5WDMo32yx62kENRlbtyjqAHQ5yAXYSXG8G8OPb/gmPPv5baQfe+x/8wR/gxRdflGf7/Oc/7zNn7r77bqm1w3intqnK0XGcKqDA9mV7871Zs2aJxNgVV1yBzZs3S7B469atwsDk39on7A8yFCh7RjBE5fM0gYJtz3vj8Sp7VliHyeJVaUkzb3RdUACI5+N9EdDhcylbk+OF5+P/+RnZM2TsMEDM/uSz8v+8tgJ3lDDj99577z253+C1/PUrIP9G5jfPo8/PflWWEs+TTCZwxaeuwORJk4R5M7GrC8vPXC6gDs9NJhfZGMo04rPyb1PcPoOdH+7DD/7u7+W7vL7aQGG+Ejyk5CtLRkQimDp5Mq695jO47JKL0WBr8PiKngHwW/0n48dUHol1ATtlABTjYw5PQB6tWasL2Cnj65SuK1wZuXq6ksEUxfjxE6RO1RtvvYH58+agJRmTWmEE0pgURvvBWjUcjwRydn94AEPpFA4cOojegUEj1cnkkpwrAJFKOSoArb6J+pVk+dHGJGIRnLNqJebPm4so7YgAO2Y+BF/6fZM0oMnONrFC2TIW2BE5WjLXOXZs8pGOK45HPbcmMJmxkpd75jNmc5y/JvFGwRwFsLV2nz5H0U0G7sP3DwODL/hMBlOwagNk2NOeR6MyZwi6C5Bum2A4oGP9cmUM0ZujbJwlU4ivf2qBHaPzOX3WbEyfOWu0Y/+EHr9rx3bs2rbV6EgHnNvjdtGihW0sIMBxu5PjfqJPgB1t0pPYr1UcJV1sxtrRpw+wY1ZN31bWAnass+QDOxdcaIsBV2YJjbiNagUxR3yij9mBpzx4e3q2Z21gpxpAUgs8qRfYOUVtVucmuhRorwfYsZalgAuOwLYUWu0k2vlT1FUjumwtm3ga24bqSRsntn/rAXYYnO8fHJBA0fsbN8nGhMF2buxzuTxmTp2Ms1esQEtrq3Shqc2RkkLnstG2kmAj6t/T6KBawA7zaT/cdwTf+Pb34IQakLU1IyMRU+8wyEwpfSyVSuL7WlfHEDoKNXbClJ8VtYEc4pEQ0oPHkE31wnNTCIWjkrHY1t6CiRO7sHjJcsxbuAK33XY3EskWpLMpu7k0G1QpOG+ZCMF7MZv7Qtqp1LuxtX3MR+Yz3Z9IcMomcZYDdnisyRI2wIwJIBWDOcHrBzenZmNsb0cIEibwy0Aig4qJZAKOF0M6M4gjRw4gGgmLFNuiOdNw42cuguMxQ7cgCThsKJ1I21Dz3Db44zuWhfV0pMCOAGQWQNLgAbOln3j6aTz7gsl0ZrDQ1LExtYbYR8G9ZbAfNVtbg3z8jHOamdNaY0GDexpE0boPmjHOuo4xJ450OINMhNeNIp4F2gTMASYlw2iPRdAciqE9FEGbE0YjHCQE8PCQj/RLRrIRVTMvAT6D7JQKNsED6yMYCWfCKYYlrdJjHhCNIy81nYwMmQA6/nFAjwdk8i6Gsjn05dIYyGbQk05jIJ1Cfz6Ho/G4SIeZajrco7M+YERYO6zN6tAAcLqGjUwt5cOJ5JA1zbqTBJuitkajUY2ykCVrRrIOVuCl81DSSOQf0x7lwZxy4Eugxk6N3L16gB05dRVXMUWZcy+MSCiCiMP+YaXZDHLISK2wOek45oUcLA/lsSARRXsiLsDOoBNBJB8Rmc/+GRORm3cGEgsXwJkxDdl4EuEsEM2zwQu6vGorhGfFmnAlSTin0VJSfCt1+qTDnovSeqwDReH3HIt4x/D0s8/hnnt+hkNHDqOhkVJn7SCbhgW7OYcJ3LL4fJyACtcrgpus09PXh+5j3cKy4Nzv6+0z7Bxb20qDj1onh23e1NgoAX6pf8G6VgznioSmURCgrSjU8ImIVCkz9Jk1TnCU9ofSTF0TJgjDSGrGxBPCwNAANoecAXtMX9dO1jLjtOxxI2p/EzeMRGMYHBrCT+68C4+se1TAC9pGAjvPPfecBElvvvlmv67NnXfeKYwo2mUydoI1dthvaj+VOUPwiH1Bm7ty5Uo5D9kurAOzc+dOAZcUqFGQgowgZU8qeKE2vNSm+7KTVvYtuJZLMDfA6lG2DvuLwI4EobNZeV6tt0YAh8Ac75OAC39Y54TPSdCQawiPoWQajyM4xf/zGfT5g4kGet989tdff13Gncr7sa05rvg7k0njM9d+BqtXr8LmDzZjaHAIM2fMkLHDtps2dQqG+vvFV6A8FgcOpXAFAISD+3/9kM+m4n2opK6uo0FgZ8nCRbj5ppuw4sxlYozNuCsA2kFAJOA6VTQ3xx3YOQ6gjppx38etdPdF8kWFg8qtIcPec3LI5FhDKS4ybO0dnfjLv/xfaGhswPTpU+GljaSignMEbHR+sAZSJudh94d7sWPnDvT0sVaVcQ5ppwgkqwysSkcWgBnPAMaJBGKREJKxGK7+9BUY3znOlsFQhaXidVTnwrDnUJaqxugJQOVy/jgL1o7S+SXnsL5XgbFDZmkO6XRGACFJHrEsRpP8ZGoI0hYHX0Uxh0CgtBQzUBBJxqsFw+mDi58uzGPmTzSIfeWcCrL2CDIFfS/17X0mUz5vwDdVLDhVwI65MYOS8bXsrJXC2jmdXv19vdjw+muGamcHTdXA0WhvftgCdmKDB6O9vXqO/wTYKZr6o6oLM+Z2/3cD7BgTpxIYVZ1I2yb333e/MHYuuOACn3lXyOIbY4vXCmKO8bQf+a/VDKKcvgXUT2TbfwLslGndEW3iKvfK8QZ2rGWx0asKG097O/UE40/kODul565lE09j2/BRBXZ439FYFLt27cazzz+PI0ePGp1qbh9CITTEoiJzwGK21IdWgIKbZsnADdTfOaVjZ5QXrwXsSEnrcBzf/OsfYNPmHYjGm2XPYYqsD1NLKqoBKIEqH/Cy4IsvnQBhRXHvEmXxeN63m0FjQxQL588C8lkcOLQf2UwK+/ftk8Db9TfegvaOifjZfQ/haHcvonGj962MHQF2GJA2neMX4i4FdiSb1oIjRcCN7k8Ctqk8sGNlkuR4U9unWAJOwn4Ve4KhbwYLpfZkxGTcRiKmFoRkaeaYuZ3B4cMHRd4nGQ1j4ezJuOGaixB20h9bYIcNpsEorXuhGdxPPPU0nn/5FV86TSV+ZNgwgBAAd0qBHR7Dz9lHPD+DjKyvw/YmSMQgGwNzGjQpBXbcUAQeAdzcIFrDHsZH45jgxDEt1oDJ8QSmhIHGEEEPy+YCM0dzyFLKjBmsFiRQpo6sjwrqCCmjMkpByEb4IXasWdkLY5ccIJrOI8xgEAFDUcUwjDRBYSj55MUkc5cYixeNSJ1Jso6yrHOYd7Evm0N/OoMjQ4M4lBrAofQQjmVSGHBzyMQTyCeSwsAxdalMDUPzHA6iLApOyUEJqpAh5MKNeMhF8/AiIYRzBnjzX7puafywjH5u5T1vAdSR/jyFwE46ylqqDmK5CBJeWJhOIsEcIqiWRyqdw7hQDrPzGazwHCyNxDGeDIPGOLymGMvKIp8CcrEmOPPnI7r6LDizZgKxJqmF65J7RVBQQE6bfc3MZwlkGWmv0/5Vp09a+nwEZgjAEMDhK5VJo+dYH9Y9+htsePtt9A4MWIAgLjWsgn4Ig9/MatcAo8qwib219VpoGxi8p2wSGSNksFAyieCNSnaxP4ThEuM14hK85Zyg7eDLr6XG4GI8LkH/poZGNCaTAjAVas2F0dbWinHjOrFk8UKxR6zbpaCdiY+NQMVDJkJ9wI4ESFlrNZvFvT+/T+qY8cV7+tKXvoRXXnlFgIdPf/rTAmywzSjJvn37dmkn/hCoCCZHKMCljBueT2WkaHc7Ozvl/ASGaH/ZbrwPDWJrO/L/areDNl1ZA0FWSjCmqO8HQZ0gq0cBfd4Tpd9UGo73QjCHn5O1pDV2+Mz8W/resoV4bxxHWvtEGWJ8Vh7ny5/ZNY0g0qpVq/DEE08YMLHPgInK2OFY4TlZY2fBggUCFvE+zpg5E1u2bJUA+8qzzpKxJHJYrMsTj0stNq5fvN7/+ta38corr/rMU21XX4qOriw8AbTOP/dc3HLTzZgxbSoyqbSp/cK1RtkNdmyZtdPMxpPG2DlOoI4+wokFdvLIcoEPhdExbjzeffc9/PqhX6G9rQ2dHe1wMykfcGYfMmGMDcqxls15cCIx7Nm3F1u2bZN6O/F4As1NTbLGHuk+KmNFayOpb6S+DvtXZA4doLW5EbfeeIMkAnk5soiMbKv6PmIlBMAzPrdiB6V2VucZbRWBJQJMZBoqu1Hno55X6vCpFBsBKQuUptJpOTWBbwKRhrFjgJ0gky54fX8OlwA7ZuzZRY9+npVg5DP5bB2bfC4My5ZWsc06/lVqWthQVFYwZHnfH5RzBNj56vOLbTwVjB3tHMoYtLa1Y8nys07L9f7tN9ejp/uov/n5BNgZWTf9uwR2fEelPEBXKkE2rCXrciirOFOawVWHU30qGTvaTmOae/bZ73/gAUyaOBHnn39+IctuBO1RK3uuyLjbDevIZsjH+KhTGLytHpytJKd5cvqiPmCnjnu0wYjyzu0IN2FVLl/TrlW79bps3nBpzNEwdny7MsZ5eyqBndN2fT2dgZ26xtqJTbqpZyxxw8MgDrOBN2x4W36YxcqNQDyWgBPyMHXKFJy1YgXGd3bKxolBIW7iuflhFu+Jep1Ie1wL2DHqYTE8/tRz+Mld96KxucNsSEuStLRWSnEbmIp2vqSG3bDrsSabzkGIgR1qi+dddLQ14vxzVmLK5AmIJUKiHe66WfT3D4rE2dZte9DY2o4nn3oe6XRBekWAHGHQGIlYDXCrexIEdzTIw/vSjW6R/IJfK6RQ667UfyrYSGZuhyQwV9AK51XNprrUPdJEGJGoC3GTS3meCEJRbtIZaIwLEMC2YI2dBOWcYnHMP2Mybrj6QsSjbtU6NxUDfSMcnGOx/YU1oD7GjgQCLGMnCOwc6+nBU08/g2dffEkuxWAcAx4MUGmQKwju6P0E7YEGE7jZZ9Y1A4z8m+diYEwLgCuow3mtxbuzIpUXwky4OLO5CWckGtHuRNAYctDgMJCXkbpT7HEjSSZ0FBn7DPUjlPRbn4EOCcz4tBWtk1i+gxiIC5FPY05paunYhE7+PxJinSvzXc1HFVUY66jQphFcMhmuplYOP+M5wl4InaFm5Fm7JBpGJhbBQAjC5BlwXewYOIat/UcxkM6iL51DvwuknQjcSAxeOAonn4FDu+lxHjoC7OSdPNwQawuRyVMG3Azs72qiM0VNUgzsVJOvG8lQr7b2GwtS+RWJ0lYZYJoUqrBI7oUQkdpCprbqYIxtlUOH62KJ62Kl62FFNIqm5hj6GyPoDDUiHkpikHKTXRPhLZyPphXLkGtpQsolIGjsg4C/YqgMS8r0cS3m+Uha4AQfU5efMPzewiFHAt9klDFQyMAok5gpBbZ12zZsePcdARvIIJGxHQqZwLnU1zHgr1hlKwskhc5tHa+hoZQEU1vb2oRhQxCG2eas7cUv792712f3HDp8SJIHeC/CGpRrGMkkzisGWgkK0DaR2ce6KBwstPE8nhJfZKu0d7RLbZNxba1ob2+TOiqUZFNJT5Vpq9lLdQA7mhAudZ08D7/89cO4/xcPit0jw+D3f//38c4774idvOyyywTYIcjzwAMPCNuG/2d780dGpQXXDZvVgA98meLpJvmB52UbSN0O+1IgRmuHaC0PZUEVJ00Ut0gQxJH1w15X13hlGmjAmdfgWqAMCAX02W9cA/hMfLHektbf4fFSay2TEbCFx+pxZAYQlOF45Etl0lT+jG3CeyCYNXfuXJFsM7WKjsj45P3wGI4ZDtCbbrpRxuI7774jUlJnzJqF/fv2o3N8J85ds0YSPURGiwklIQM08rVx40Z86zvfw569e+W8HJ+8rj6vAGtcSxyI/3rVp6/ENVddhdbmJgF2whHa8E+AneDoKrdGlL5H3zSaSIpE5LTpM/Gd730XQwOD6GhrRYzyujHT91IPSRg4GbEDBPaOHO1BOuNi34H9ONx9FBnWo/HIaIn4jB21A8pa03Wdv1USMOx4mDyxC9d/5hrkef5c1qoIFFaxApij66hJxvDDmiWBDZ0vtIO0odEowXLD7ApKDsqcZ6PZmlYcb1Jbh7baJtIwCcz4X8b30PlcKxape4xgnxiWjqmtJYZdJQeZuBMOo6m5GS1t7SaxyzpGylISH9/WNwwmpAeBnDSlPvOu2dfRpp86YMegZFOmz8Ss2XNqrgOn4oDtWzdjz86dsmiV66y67qnswmYdsxEEneu69gn+8mkbeKrzuasGKor6c3g/1gyA1uVQfvyBHV+1dJRzQ6i+Ftg5T4Ad4wRY8LtqFtknwM4YJswnwE7ZRvsE2CnTLHXZvOMD7IhvNwZwR7PB/E1e6eON0k6NZqadtuvrJ8DOaLrRP7YeYEfqyWSzkgVJTewXXngR23dsF41p6vdH4xEwuLRwwUIsWrhQAhwRxxThTSYSyIo0xol5nUpgh3AVN5xHewfxne//CN29KWREp4wbJ7NRGzZlrVyU1sHwjwmwdcRWeK4Ev1jPJptlNmwMYeQwY9oknLN2FaIxs0kkZhJjEH4oi/fe34TFy1bgoYcfQf+gCUiZfldGUKHeWfFeoxAYNpvLsAmUWwkHszctnCOY7RgcV37APKDLHdysFtrC3ocATYWXOZfNpGQ2I9k6BHeY0Sgb6KhotVMD6+DB/UjE4miIxjBraidu/MzFaGmiXn5BqmlY49e5FpwyYCeQpR7sC7YXs+efe/4FPP38C7LXZVCNgRFmSfOlchv8WwOIpX0idTFsTQMGFhlskXP390vArhTYYWCCm3sJvIVCaA1FsCLs4Pz2FkyLRkUMLZ3PIeNmTJ0ZjimRXqM0k8lUlbZkXRs3K8H4IsYOb0Zry5QugoFOJWzAHw2+mkhMoV5PPpSF51hIpwhIMWMsGzKBQwIODARGQmGxWxyTfD/D7F6+F4khFIlapo+p9RGNRIVRdiybxYFUGntSKewdSmFfKo1j2QyOxVxkRUoqAseJEtqQOw0x6JLP+VV5tD+LQMeSOlT6yDrXioHiYlBH+vwEghu1pNgSXlbk7zJhIM1MdzKnWK3I9eC4eYQj7K040nlaszxakMb8TAprcnksiSUwgbVcGuOINzcAoSiGsmEMTpwIZ80yxBctgdPUghz7hkAZxxSDuBbckec+gT7RcVvB6rRDpfcxNDQogEBfb78NnjNgblg4DPSlc1mZxwyab9++DRs3bhL2DQPoBIspc2mCfaYuEptR5jcDl5GIrPusV6E1VRoaG0XmikF82plJkyahuaUZmzdvkTWJ675c2wnh6NFusR+0GQQuWL+Lr3379iFL0DeXE+m4GdOn47zzzsPESZOwbds2bN+2Da2NjZg4YYIAQZQ+4r3wlXMJhtBm1QDx6gR2aKMIUHL9Wffo47j7np+JbSX4/cUvfhE7duwQG3nNNdcImE4g45e//CXeeusteV6274EDBwxYbLP3NQCs9tZIM5Fp6vigOvuK11RWD9e94DmECW3l7dSmG5NZqHunDExlA6ntCMqg6TF6Twp0sJ8J7vD+Fdzh8/E49gX9O77Pmjhqv3gufo/jkOOCbCW+jIxaQdpN1yP+5vl4HakRaGsOEQTiD8dVUFqUzKfrb7gWl112OYYGB0E5uiOHDgtguWjxIlx+ySXCCuV5tU5QJMrqbg5uu+02PLTuUUlGUmCHv7V+kTw/PAEa58+fj5tuuAGrzl4p/2fwXhIOTgfGznFk68h44U8Vd8kUVFEKabHVGQmww/GUaGzCQCot7fv9738fzQ0NmDltGvK5jAA8jWTg0EYRHMzRr3BljpF92NjUgl179kj9o2gigUMHD+PggQPo6T6G7p5jvuSsstiC45/jhzaIfbh44Xycv3atXNOlVGU44jOFJclEmTrC7jV7/nJ+rciZCfMmJ3V6OCcJpKv/VFifzTgsMHYgtTIL4JWp/0TVAya90ZbpPFZZZt8vqLDoBEEs/7o2+Yc+sN1myLPRpicShhmZbGoqyGKG6JF48iwmkcvUADK+nSuMNwGjWA8oR1lKAvA8nnU/TyljxwA78xctwfiuiXWvyw8//LAURiMN83i9Dh7Yj03vvO0XARy2eajHUdEBWnKOou1UPec/Xo0whvOctoGnMTxL8CsjB3Z0E1P4ds3gYYnBGtWt2kWlkmatWeFHdcaig08Hxo65odFmTpuNJDN1yNihcyoSK58AO2MfDLW+eaqBnWrBhirSIbUeq97PawI7Ve67rvk7EsZOrWtXeXgTBBpj69TaRNfeGxZtIOsL7h3P56ieOVtXf5Zo+w9v+dHayDH2Xbmvne7ATrVxXnUMn9g2rRfYoR/NrC9Ol+3bd+C1117Dke5uI0MU5qbAlSzbJYsXY97cuVI0mUEbFr3PSm2EE/M6lcBOyDOyQPlQHL98+FH85rEn4YJZ0AaUEOZJJcNl4mcF8Kd00+4xqBYVBpCEQuMx5DJDiIRcrF29EpOntCGRjEpg07XZ2tu270Qs0YhM1sPzL79bBOxIMH3Y2mTGXHEbGmBHNreykTW+jGQYMovbBuULoJGRu1Hfk8E82ZyK1Qywl2w7GHZQEGgqBOKNzdLahKZOAze+4ZAFdxioCVOr38WhwwdkjDHUN2VCK269/nJ0TWiRcVjxVcv/rbHG1Lb9lS8tVWAkpVIvUriYSIOo+xwE+Hw9cwM2BDNUpZ1EEiSNF196BU8886wEqhgUYRCMAbVgME8DB5rdGgR5NNjGYBezsfnDDT3Pw3NqUE8zVRlw9It3hyJodcI4K5THuU1JTIArIK9H2RMvj1CeLJ2CLBK5AQR7pNi9AzRkKI1igB0/WDFC0kXGAVISeDIgEc8h1a2sNJubz0pATngdIkMoVxFWAV+5XNZIeFnNZekee23Ks6VYz1l0/Y14IGXFIo6pHRJzPcTyjjB6ctEoUpEI+h0PPW4O/bks3u/pxoF0Ct05D8fyQCrM2jxhaQvHzcGNFBg7/rgaMWNnOJjjA2EjkGKrZYmrjfNawI5mLTMYR+E09rGsG6xxxMARsmjKxRDPhpDnMRG2YxrjXA9nhiK40AljnOOhoSmCWEsSkWgCuUgSg+1t8C64BLF5CxBOxJCGKyA6+zLCYtU5DrQ6/KtajXI8P6/lk47yWqnUIBobm5BOm2x0jlkG5mQ+iIyZgfo4biUjPGRYNZRX27pjO3bs2Y1DBw9KoJ42g3aA36E0EoPsAv7EE4gnElJPhwwJXo+BPwb6DlUFMAAAIABJREFUly5bKoHZe356j7AiaCdYQ2fixEmYNGkyEvE4OjrGSQB+xYoVAtCQ7UI2EVkavB4ZG2vXrpX7Z60VAk/tzY2YMnmyJIcwKMrvcWwS5GGme82kyDqAHa4jvJecmxdbSrnLO+66W8AOAhs33HCDgBv79++XGjt8fgI769atE4k2zgO2LxlNfClrSYBkxxG7qsxL/c3v89w8VgEIBT/4ngI+Wu9GfDLL9imdsypRpUFv/l9BD96Pn6lvmTTK2iQIZ5Zhx0hi2eCu1BsSRown96jrPxk5lI7je2RbLVy4UMCdZ599VtpBQT5ljcrYEjayuQeCQcuWLZN24vXY1vqjgBbH5TvvvI32jjbMmzcfx7q7JcDP4P3Eri589nd+B2tXrUJ/X5/PPFOGE+O13/72t7Fl524ZN8oaUvCH15JjZYxHcd655+HmG2/CzOnTDbtDwD0yzgrbQOPDmEl60qTYjjOo4z9Czf1vgakUNEsjAXZ4TNbNI9bYiF//68PYvHkz2pub0DVuHGKhMMZ1tEu7c6wZYCcnrJ2hdArNzW2IxRqwa89uNFC2saVFJPh27tiJI4cPGxaYTf5RsFLHlAKQ7OtkPIbzzlmDOTNnIkRJ0EzaADtWolVq9lgQxvjj1lcpU1eH44AgiALLBrw2fgvvQeeEgrBB1gznkUjHWYaeAkIKptPnNizJYiZvpbW42vtiY2QSG/+FY52gDkE0JxzxwRy1CXwu/q3zvci318FuGT3+M9KT8hk727ZUXbKGDZZRBXOC1KoCck3jsXzlaqEh1fN68MEH8cd//Mf4m7/5G1x77bX1nKrou6yzs/6Vl4soWMFO0w4a0wV9YKd8Q9Z17jHd0PH7Uk1gx6xOJvtKLXDAOJvVy2RS6+dsd/+8tcZekfyYnriMsLq9TnFksrI1reWsVAvQ1Ar1yaQcYxeYPSnbqswZitqi0gVK2ibQvrxvLXLHexRDbTeu6mSYLjROUSmabp7LbHbE0Oot+Bs2DRYMv/dycbhqeqmlT6fSJr948EFxMs4991zfcRkZY2fkHTLq+Vqrs2uN8Sq3ZuZNSTaHPw0Kfa39Fey3iuNopE1RPonE/3bNdqrVLlXuo9YcMhkXgROM9lrV+qSWExYczGUcQaNT7bt09m9zwbKXLZmjMu+CNjPY/9LlBV1Xc5nCfNXv+ley9+KPiyqTbliblvZPrXapZvVqjKVh871G/1S7lZrjstr4H+19jnQuVTiu+kpRa6Wpajhq31mt/rTj0Izb4R1S7d6HHV/69dHO1+BUr7G+Vu//Otq0VovauVk4bHTX4txV6QoBMjwPL7/8Mj7Y/AGyWRepHHXMTaBl+tRpWLt6Dca1t5tgLS8aNpuegg8R2BHXuveKxslasuAuu8y5RvekxSeo5gtKgNjLIRSOIocwPti6C9/9/j8i6zJjnsWmI8iXMJWKNmMC7BQPvmAmPlkPDNwz5B2OxIzMA0u/eznMmD4Fy1fMRSwakszpbDqNWIzBrxx27NqNeQsW4Re/egqpVNqXlFBQRueG6Y/AnsnaSOPPsL+MPdcgjJ9RaMEdY96L5dj0+YJZwbJeWAk4uyT4fpqRh7N1f7Tp/Y0tgaQwQjajUbTIuSllprbjobv7sPnczWNCewNuue5ynDGry5egKI64GONZa+2uZZ/rGUu8Z3N+bfNC21cEdmz/aPBAgR0JsNnAGAMFr77+Oh557HEpyjvITOq+Pl+KzWSDVgHS7HnYNgxyEdRhgJHBLgbUVGYnmM0ZBHby0SgS4TAWuFksj4XRmhpENOciFooiyvhdiLJZhodFgEXq0FhgRbo8FjWSg475nK0iIKQFWfwgRdBbsU0XJojkGdaNxGmKiss4Ahx4Kj9oz0e5Kn1l7F6DEmxwTPCb0mxyDx7QSN0/y5YiM4nnImzII7MhD7kwJdscMC+cbB9R3eBxlMRDHIcyWWwbHMC2TBr7vTx6CUTBQ45Bc/mWqeugDljBfeMeJ2CtSwZm8bwbDvLUqrFTFaAMgs1l7Wl1osSgE0Y0FEKMTIdsjtFbkerLhxwBeVh3iHOBpZwJGLDtMzkg64UwPp/GedkBXOg0YFYsDLSFEWlrQAJJuIMODqxZi9DqlUhO6oIbjUjQnW3Otuc8kCarY08zkqXouBxT1per4njU8EmisYgwR4TdSHlOzr9ITMYiwQCdbxzKhilhZbFY44rQZ8gxbL++Puw/sB+7du6SQDtZFwrOs2HVRsyaNUuC9/ycY2nlqlU4fOgQbr/9dlAaktJZBHYY8G9INgooxMD/mcvPxIUXXCDF7pkcsnnLZmzfsUPA+PnzF2D16lXCuHz11VcNgNKQEIlXBvBZl4IZ7lxbtE5LoUZdmV7RwLsfgS9Z22tEQnhPvF4uT1ZJHC++/DJuu/2fcejwYXm+iy++WBhIZO187nOfM/J3TU144YUX5IftSdCKABXbTYGGYPBXA8AK2JApyXPTvmpxc42HKBDEtlBgSIEdrS/CRY6yUMqAYF+TEaOAjMi+2TpjRh7VBH7ZVAL6MZEiHBZAn8+j641k7Wez0g/sx+nTp8sP75fAjLI3CQpx3BDQIuClvoOCWgos6Xn5m2PkrLPOwttvvy33LTWVKPtLhngsJu1BObv1619HQ0MSM2bOFL+I99iQSKJrYhduveVWnLViufhBIjeXy8l3eT+/feIJ3H333egZGESG9sjatyBjh9cKR8NobmzElVdeiRuuuw7tra3IpTNmDAhzszqwUyV/x6/zflxsR/AkGm8J7kFGe5GqtsXyysuG/Myb4iNr0F+YL0Ym04zzEPoHBxBvasJf/tXXMW3qVEzo6CB9Ba1NjdLGAqqQ+U6JMtew1/heS0s7wpE4du/dgxjrfSWT+HDPXiFWHD1yBIODBHYMC1n7VAEW/mb/chy1NCbxqcsvQ0drC6KRkIwR9qkAOzIBjI8rdjG49gWAHfugwmAUto5lhcm8kvOY5AW+aDdob/kMwUU8ky0wn5VNacBU4wMLe87KXwYXsfIyztZlKImZ6H7FkKG1XciaSwgbkO3INZOvoVQKg4MDogagtahk/luAyh9GtjaiCfWYZ/XbWYGd3ds2Vx52tTIxawzYok1KgJLIBl5z3gVC9xzr67777sOf/dmfCfJ7/fXXj/U0Zb9H6uqLzz5VxNip5Xgd1xv4iJ6sFgCiAXcNIhNp9Wmp9pn9za5deLXgm8n4qtIwdpPo95NNe9SFmhNAJ7cEReykl+OHBVlKHI7q3Mgih3/07JJT19l8dskiUg1rCfYYE6YLuTokyYakbOJp5Nl+kmUYCgnizeKMfI8LQZQZnLawopRRtc6Y9AOd/qCROlEOv7Vb6x5ZJ47OqtWrxaljn5uM3VO32aiezVxfhriOb21Ws6Abp0oLs/E9Oljab/yMLwkSVsusrdVmdQRfxRkZM7xZe/4U2e5RZubVYtzVyk4vtokV+rfSOltj/aXkUiadtnI4NpPVZqJx3kaiYXGkWXND2pgBYEqc2NocxglzJMNcMgjt/KQFoEs1PJu80Na1AmrVNni12rR2j57GR9QCQE7gOK/aKsH7KrG7I+mPqmu7nruMPddxMpr5PXy+VtUmOHXGvNYwrNEuo2mT0kv57WqjjZzTBw8dwquvvGIydG0NC9aD4Rp8zuo1WDh/gYAODJBy78X1WuQHhM5P0KKwMaxn7tuzVGydyhmV/spVq2Urfk6wgT6KZKR7Du74l3vx0itvIefF4YXIpqHMlHkVB/Xtm2XqbOhGziF1oNIYd4Dz1i5F57hWNDc2SGYp7yPRkMTefQek5k5jaxdeeOFlZNIM5IWE/UOt+EyGRa9DRRIcpZtH1q4Q++1LsRWyEk0h4YBtLucoM5hvMgAC80WjmRKy9xMEioAfg/xZxoXZ8BK88fXSwxR1CiOdS8N18jhypAfNDY1ob4pizdnzcelFa+CwnkughgH7SLIybU2DamNtzANhRF8sBnaEA2L7t5xNLN4Dan0km6xWMi62bN2G+3/xC/T09Am403PsmGTXc0PPc7O+S7Xn1vZioJI+LH02zlH6bQR3+LfW1KFtVmCHj82CxBJcD0fke8LyEolGM4YaclkkmDWaB+LII5n3ECeIRD/Q89DgZRHJU64rjyjf94CE44G7dYZKwpQS4bHy4yEqAJAFivi3JHqZGjoEXnywVApg5aX2CqeSyHWJr+HAsxJhWYJtHG8WtBGgJW8BJseDG84aIMojRE3WSdgAFCJXRVDHAD86t4O/89GYANr8PJP3cDiTw5ZUCu9nUtidTeNQshMOJZfyWURDZP0R8LFFnWU/aSQdg16QpjFITYBqa3sN1njp+loabzAJOgHg0WeOFSfV1Rr2AkjaZLtqx6r9YT835nNYmnVxtRfCgmgOsaSHSEMLstEW9ESiSF58PvovvRhuogPxlItcOIVGD+iDK2J3Hwlgp7QxauwTavn9tfqhlq9WbSwdPHJIwJ5tW3cIkMN1ZuXKVcLEeffdd6Q4OpMZN2zYgHvvvdesQ2T2MMu+qUlsAn8IBJ199tm4wAI7O3fuxLZtW7F58wcSBD3zzDOxfPlyCYK//trrOHDwIJoTcXSNnyBJ2QyYqqyQBJIrJZnqw5a26Sj3YgyARsJknzLukBE7+Of/47/j0NEjYmMWL1wk4A5BnC984QsCxJDBs2vXLjzyyCNiIynDxv/zXvl/jT9pMpsB2Qq1ObTGjgI2CgJpTZpCPZ5CvRzxqaxsm2H+sBi7CWqrXJv2gQAw2YzYaF1TuXcSKSYbpA9HY/I9lYcjcENwRWRQrZwnQR+uDXp+BZoUvArKwCmTQTwB2w4cHwKmhMOYMmWKrDkEwPg5x4yyhzRAT9m19957F01NjcIK4jkpDdyQTEoiAsGYs89abpiiOQbf88IUP3zkCL7+V9/Au++/J5K29AX0Hv3i8TaxIRoBCFh+7tbPYuXKleK7cpxxLRNJrSrAjsAfupaXuG1CKJXvDt+sVXHZxzyla8VFR3PiYYm7pV8OQcYTx51hPuWRy+ZE2jFD3yGbk779p9tuR39vL8Z3jkNjIinHNjUkkUgaEJJxA943Aem+/j4BC1kjLJvLY9feDxFJJBCJxsUO7du7F8eOHRU/h/6hyPSKr2HmkT4/xwa9gQkdrbj2mqtl5Td1m8xY575E+o3SYtI3xYnhplZfgXHOc2ttGY4Nxrr8FB2VllVfn0A562J6njANeTyBaQEjGxrknnU+0HfinBUmpZX8CzLgS5vcsXsGTfYJeghmHBpfkc9Fn0/asrFR6hgRxBmwUocSW7XHSGKRJu3qWh9IKtJ7DfqQcr+jB3bUWRrNMCwcawwi51JeFo0LLrl8bCcCBO392te+Jkyd4w3q6E0989tHPwF2RtlDtYI/OmkFGGA2qQ0yGlSWGQomV0oDDgQcVG7E3ErlqBnPxc0xN8vU7WQQXwwLA9lCY/Yw0N8vk5oFB3VB18lbzfnUon2VmqN4fagvOD/KJq/rcDEiljop89NKIfAPpR1rNgodB6Lj1PXVDB2TkscEP7PpVKMrmawszsxNFHWzRXfeBAT4t9Il6wls1XaMgd/8xgA7K89eaQo92sy9jyuwo1qbspnnAmazZbjgSVYQsxEc9kdWJpzoiRIACEdELiQSN45iuVfN4O8onfS6Bu4ov/xxBXYkSy4cMc6x3aTwWdnvDCJlMkO2rgTrM5hsGGXQSUFLAXLziEWMtjFfzLSUucxY3lgl7GqMhZpjaZT9e9ocfhrPAc3u8QG5UYI7tdZ24xUP74kxATt+AFrlgj4Bdoa1rCaVc02zmW3c8FLfnJJsvQODyHEdjoYF5ODm7dKLL8a49g7EWViU+dmUswh0mr+RsWzbkzevAnuLOudQNuciHo3aAuwQ1s6Pbr8LPf0ZhMJxOE6xBF0RuCP7EzOIy2XlBYGdcjZsyqRWnLl0MdpamuDmUrJZpJQF5XgOH+nG9FnzsW7d4+jtHUIy0SS1kWJx1qkJiV8aDpnNpb6K78FmXNpNr8FaDNOCdrp84lnBF9XM+WJGkA1ulAuEB1jWUr9H5S1E4oKBqoifgRkJReE5HlK5jAAZzQ1NiCKLxfOn4pYbr0IIJitZgRzVP9d7rprlfUIHYb3AjjF6ZkNffKO79+zFrx5+GLsoN5PJCmOHPjWToBg0ILBTyLwvyP9pm2igkdnYDMAqO49+OH01DdyxTYNybJzDlEciuJNIJmQ/JPbB6roLCBTyhKnhcP6z4C6DZJ6LkNmgI5UPGeCF9sMjuEPAh/JpEKCnERkBhRJ5oCFPFo2DZB6IeUAMLuIOuS/82wBCCRZpZ10XGQPGFZFsdGIlBGXgCSjIMRTPiuNhslsJ2pA/w9pY9EtCDtLICOuQ4JGwjURm0Cb6ynJRWrOqsDCxlg6PlSxYFpR3IjjmOdjveTjqeNjc2489yGFP2EEmFEXCjSCSc5Hx0sg4lL00TKYCuGMvLF1fCGCVHbKnAbCjY0tk+IoGrM2ULrlxHkKpu7CbRXO2H2vCIVziRTAjEkKoMYFoKI40x9fZKzB0zZXIjZuCWJbgWwYNHjBI9lVwLT+hc/k4n/w0BnYyblZ8fs7tgYFBCa4eO9aL7du2SwyEAfNzzjlHGLxMgCbbj0AA9wtkX3B/SBtMls6aNWsE2GEwnoDH1q1bBNyhnVi8ZDGWL18he8RXX3sN+z78EJ2trVLMPtnQUADmVRmgVl/XC+wwK58JuR5jRDlhsPzF1/8S23ftFFj5jFmzcMstt+DXv/61MHYIULBuEO0lgR0yjsg0IcPAl62080ABm6AkGecL201lztTmyj7JSqAp04XmivJ0GmhmoFwlxpg8S3umNdb02uwHyualhgZl/8b1gPu5RCIu+zbuySRZNp4YBuRr/Erl1PS6RQxSGwTnuhNk9+pMKYrXBCRdKcHH85DdxBefXxMJGJTm+diGhw8fwqRJE9Exbhw62tulrhNta39/H5YsXoIlixcKEMf4EFF+xhueeuZp3HHHXTh89KhIgvGlAIDxu6xUoeuiIRkTQOemG2/E3DlzCjXfJAGJrVWQJBP/RhlhChBUA3ZU3zNgNoKgSXl/amw25mQCO1KZiGt2NIahwZRhC4o8YBjpVAbJ9ja8++67ePAXv8C0yZPQOa4TbiYrTJ1EIoZQ2PgznFvqV3AMEuBkTZiBoTS27tiBbN6D6zno7etFX08PBocGBIwU+TKbNK/jXJ+fAKHn5jBn5jRcfOH5cDwCtYblyfisrBVKAPFBHZs6Icki6seYBBzOK/UpVSKwKO0isMbJiCFgyvu2DB+CVwSjOFfN900MWllyPsvdyhQW/HLdI5jfupwWExcCYyVkZeFs4lw0FhUbzFcmkxXWmlE3KtBGJdFWGfyBh6oWO5G9wOiAnfpAHZ28xwPYuf/++zFt2jT84Ac/8GmFtaYba2x85StfqXVY0eefADujai7fQFf6FjcWwpqIUps7jIH+ASn2q7TkILrLhYSOBrNCCMpw0fKzsCpcQDIjImFk0hmZEOrIcMPMrBYuUps2bpQFffXq1TjjjDOMbi1RX25uqjyuLCDVPi/Cmz5awI7JmDCFuNge3IAy4NPY0CiOCBdwtqdKsbGdaHR4PIEakwXU6BfyEhqx8MpD6OnrFSPPTA1u5Oggiqaqj4TXSfOo2inAo48+KsAOacWlGW+nKovsRDJ2VNqEmUzM2qZDmxoakkyaLha8bGzEGbPPkOB9OpVCC3V583n02qwFSl5UflXnaNTK0h69NTl+3/CdtDEEDWuBELUy94qduuPM2JFCe8DuXbv8ugucb1OnTbP60aYIHwNJnHd0sI8cOWrkGkIO4omY1OCgjdWMLI4HOggm/3SM8/MTYOf4Dd7jdaYgbbuQlu6fvfY4rzIWjjNjRzZ4GiSQ+/4E2Bk2DOxuQvYuwuQwmyRmqK5fvx6btmw1ki4C0joYGhzA0sVLsWThIkwYP160rf0sVbH7ZvMhMggSEDheA6/6eYaNuzHY6OAVJDsxkRD7R2kHJxLHP//kHjz/0uumFoxu9is94LCM/GKlLuHGVPhuOJTBWSuWYfas6cikCN7ERMqCYBEzVYcyebS3j8dv1j2JaMRIMJhaCzZjMSCHNTxj30pBBTa+CsRpMKS0pYPnkAzIkowWXZsMad2ycmTyFRgPck5l7NgxQmCH64VKa0gh+7Aj4FT/4BAaEw1w04OYNrkV//GLt6ApXlyPhqfUAJRkD491nal7iB5vYKcwaVig/PEnn8Srr74mexImm7E/KCEkiVC6wgaYGEFfgX+zfRmUpWSHZnszGME5zpcG8/hbM7VNtngYsXhMEtg0UUOKTVu2F1koRr7RjD9Z6x3bCxwGOcOoomSXSLe6ZNgQ/KFiVx5OPmPDaua7FI9y5YkI7uTRkM8j6XpocV20u3m05/Jo5Xse5CfG+lROCPEQgR8yg8jIMefPhk39nRCRJ48yayG4LJgd4bthNGbJ7gHyYU9+80enI+2cWLIAmyU4B0KSiGbqvpBlFCH85ESQckJIh0I4nBvCFjeHDXlgtxvCQI4AF4/PIx/iU6rWfgHQKUg3FksgDhuaowB2ygUVS/cvwWfktWoFD4vawc/81cSJ4rstmDfLnCLwlxtARzSL87NRXOolMbUhhmjYlcYfnD4LuVtuQHr2fMQQRS5ERhiQGW5y6p6xJ+0EpzGwgzCVNqjCwNpxlPWJ4cCBQ3jyiSfR1t6ObTt2yvrHBK9NmzZJ9j3tLGMiDNDSRjCY2dXVJawc1thhzIXAx969e/Dhh3tlrZg+bTrmzJkj84myXNxXTp80Ce1tbaK2w0QSk/xlaovJUlFtnNcJ7HA9J7DDtYNys3zGv/3+9/DaG+tFHnVSV5fU2v7pT38qpRm47//ggw8EPCGws3XrVpHHI2tHWY86noLMAl2fOKfoS7DdNBDL+BHfV+DGfJ9+livH8UVbbEB7I+XEYDcZKypXFwSFZA2HJ6AQmbcMPMcTcWnbnp5eYeFErCIKv88+1XtQEEr9OP0t4H6AzcPrqY9gkhAKLD9JsrYya/wOn5M1edhGbCuzZsVMXadQCEuXLpWYz/vvv4/mlmZcduklPvDDY7g2ETxjnGH2GbNkXCTjCamhwjjDj2//JzxHWTxJRjIF7XkNZV+oT8G+7exoxVVXX4UrP/Vp2afKeLPMUH7HZZ1IBXNMN5jeGAOwU8qE+agCOzk3a+OajLeqIhJje3EBObtmzMDf/eD7cHNZkWgmqNPW0iI/PlgGSNyIfaQ1lggIxxNJHO3uwZYdO5DOuSIzPDg0KMBkJp2SntGkbbU/HLM6xjg/PDeL1Wcvx7JFi2RtNcxkU1On4D1ZgCOYcKTAjkhWGmUhI4Vo6l4K48ZfuMrtVc3ZeTzvh/FnTbbhd3WOKFvHyCJaAKeE2aV7Fj9p0SZWWbKwHYPWnyLryaoEibycPHPYVw+SJHhh9BmGkE9+sDUyFXCutO7pXDbbwUCNndpSbMP2AyWpmSPY8PvazwXGztrzLxyTFJsCOz/84Q/FwI3kNVpg5xMptpG06vBjqjmXsshxUabDkUnjhedfwF133YW+/n40NzUhy6KZdsBzM7PszDNx+WWXSVYJjb1hlFQeaxKMlEliFn7OfBoyBjneeustKfLF6y9ZuhRXX3UVZsyYYQAjS2WtHuivHuD8qDJ2CMwQ1GKf0LBs2bIFjz72mDhzF190kThpD9z/AHbt3i3FFtm2BAQIztHksf0WLFiAq66+2izOtnAg23T/gQN45713MWniRHEUFHSQDaYvgzK2cTaib3nA448/jnGdnUIn16Jp/uJxkgJXpfd6IoGddMo48i+8+CI2vv++zDOR66K8RDiMjs5OLF26BBdddJEAPaSBMruT/UjN5dwJLKg9oj47QQeVZQ0Ep3SVsVA74B3wKMvcf1VgJ3APlW4naPNK74X9vf6NN/DG+vUgNX5gcABTp07D8jPPlIw90qrZx7S9zAx55+138Mwzz4rWMud216QunLl0GVaefbZkBcvmTOI5nzB2xjQU6wxKj+maI/1SDVm/2uN8BH7eWBk7FYChwrytDjiPtAnKHlcLu6xnnagBeNUT0Na2YcBeNiF2PeZmhIVMn3vxJdHWH0wNyXqrMhdrV63G0sWLEbGbEd1YM8FDJJtE4iKgcVFX49b6cpmEsXrnkNHYgMMArkg8RbF5yy780x1348P9hxGNJc1NKcAT/E+JOkfp5r4a2MXPXC+DyRPHY+WKM5FMsD1ziMeN3EI6l8WBg4fROW4SXnt9A/Z9eFgycdk3DIlLAmlgLJYDdiSb0Wwb/TRBDdQwKFT0YPo/W1rPr+Wm9dis06oBY7leGdDLvK9SbEYGx8i6mAQt+hf8O8/29igPlpcsfyefRUd7HLfedDVmTGqXU/PedcMsGco2qHSqkmz8ikq+1MVopNgCYJjP2LGJG57RS3/5tdfx6KOPSYDOMGJZFysm2bR5zzWgXkCiXH0FTXJjMIX7HwI77AcG+Rg442/OU2XriBZ+NuvrzDM4weBgW1urAeyErWP2R5K4wXiYLPWS3yshBMEzBVhk0M/IsJgfW7fR1n1gJ7p5A/x4IsVkZHH4tygAuCH5MZnDTMhj8J8QM7PW85iUzgjg0wgHLXDQ6vEHaPAcYfy0hYzkW4zAVt4IteXDeXhh3iMHcxh51oMRto+55xDIRDf1dnz5nSIWmh3brAVCOTeHAcI84swil+djrZkQQokY+l0PezN5fJDLYZPrgmXWB4WRxpYMrkPme4UpO7yuTpH1GyGwUymgWAvYqWVp9XOxFz42rTajdBEsJCBlCbLBQdJzMRRKocvN4zNuIy6NJdHWkEPYTaM33gL3c7ciffZKA1g7rkj55YUWxj6qtciO9O5P4nGnMbAjiZV5F7FoXMB0CUyGo9i790MJem7cshWMk6kdIYjBGAoDqzyWoAR/aFcmTJjgx1hoV7iOZDJp2RP+Aq5xAAAgAElEQVQyoM/kP/69Z/duAYUuWLsWba2tZr+v9bCs/LOMrZMA7BhAmwotYdzxL3fh39Y9IuwB1hAksPPwww9j1apVuOSSS6Q4PAGsxx57TGJBDFRrvRmOpiBDpxRY52faXmwr/q3FzRWAEFdC5MzSPngiMrDWPtPuUn6T66SRZTMybTrP+XkiHkVzU7MUqWdCAG05ARwGzblvd7i+WulNqXdCgKOkOLz6cbyfUmCH/VgNCNakAd4XE6oZGyN7S5MFeD2Cg0ySvfrqq2UcUO6OYOCixQtFfo2JgwRuWMS+v69f4kIzZ80Q2xFhfa9oDOtfW48f334b9u7bJ3aaCSIKdrHteR1NtuY4nDf3DKnVs3rVKmPfGV/yQXsTpD9uwE5p8P44ZjbVAt1HY9VqSbEJC19LLFhJNCb2GnWPKH777DPYtPE9tLW2obW5GclYHPFYFC1k03DM5pkQ5foyr0ODQzIm6E9EY3Hs3L1HpNg4JjM5Fz29PSLpRpvBpBVlznAM056oVKHMo1gM0ZCDyy65EFMndsnqaUA9K6/nxwXLydwWwEhlwnEucAAwdkWmor6Gx9gK9Qw15svkVv7QR1KWDsecMo4M4Gp8JHoYmkA3bM9Gf8jGNEt9Oel3m0DDe1N2Hc8dlH6jvTCJ81oj0y6b6pNXWz7971iJuhExdsqOuJHLJgQbOPjQNEIrVq0Rzb6xvO688078xV/8Bf7qr/4Kt95661hOUfU7/X29eOPVl32NPd08HfcLfcxOWNWAacDQZju8+NKLuOen98gCQAaNGHYuXuk03nnnHZETWbZsGW6++WZMnDixgtREoAEVWLCL6jvvvot1NkuDxd3mzJ4t55s5a6ahhqp+qWSCmYyBqq9KAZ5hDuBHh7HDbP5YPI79+/bhzbfewgvPP4/nX3gB/8fv/75kvLA/Hvm3fxNHSA2RGOpwCJs/2Axq8n7p//oSLr/8CjFaqgPe19uLJ596Cq+9/houv/xynHf++UYT1erw+sGCE5mp6QFPPPkExo3rxLKlS61WpurMa5jh5E/AEwnsvPbqa5KZxAWVFHtm1zA4QKeMQNuLr7wEHkPK+hd/7/dkTkiGczwugQgGaiq+RrI3qycIerK7wp+31edr7YC3DbRVuP9awE5Z7dYKm8rSe3n22efwwP33S1bvLDIQIxGRYnr99del9ty06VNE+oVSQAS377nnZxJUos1lRu+2HdtEXuHSSy7BVVdeJcVVZaPia+OPpNPLPPgnjJ2TPZprX68csKOdHWTIjGgclxxUJ2NHbWKtuVb7IUd/xIm0x/7yVgHwqgfYMcQR67cw+9wC+GYCO3jvvfex/s03ceRYt6zdLNI50N+HOWfMwdlnnYXJXWTtmKLH3FiQtcfNuco4UK7ghL38zA4zAEubp552YVY/MzkZhCWDO5XOIRJN4sGHHsGvfv0IIolm38aVoDs2+aQwKYbt7SVOWXTzhSbiZ2EgGnawYN5sLF4wB5n0IKIxZhca35aAeigUR+f4qVi37knJeGRwTHJXGejwGQEF1oFeIBh3KMqotwfoe+UDw8WF343za+va8TfZWwzIFbAdswrYjmF9HyYHmH2QAjtGcoPyceFoHBk3g1iMkqB5ZNMukvEomhojOO/c5bhw1SJTV8bK4UryFXXyLVulnv6ub4zWw9ixY9dmQJv2L/gSZGNt3LwZj/zbI9i1a7cE6qQeBRPcbN0rBlCCYE7p3wykce9DH44vZlDzJyi7o2wdTXI0+vYhw9hpaTH7JtYUpZSZSJGYgsR+mpwwcyzqZlERLz9kjzDAiQAYMk5MHC3rmTlLBgzl24jpse4O/fsMJYA5pl1bAJmsNNcASny+tJMCvByiwuDx0JhnTR+AngfTxeZmXDQ6ACGpVs9DM/h/D3GePORhkFIxvCMBOSnFxv0bgRcGSw0QpP0g4zUwjsOIIRcCsizaIzWDPERse7B9I2AA1sBd3chji5fHG25IGDxHPKCRDCGDVNi2CNQPstIxFcfjGGVt/YzcKjV2RjoH/GBy0AKW9dkL45jbYrZhIuSA2eAEbRYjimsRw1ltUbS4/egZCiF3681IXXw+YvEm5JiVLLmVrK9j2voj9zqNgR3BaqVYeEwSM01iXhJ79+7Fgw8+iN379gugwfnPOae1ZJThqYFFMlkoraWBfx7L4Cb7WWXaG5soK5qTJJF5c+fi5uuuE2DH2BGyPUxCiNr2GtInxcm5o0ziYOa71ANlMipB2UgEjzz+KO686y5ZS1tbWkSKjcwc7okIQnDNJbDz0ksv4ZlnnhH7SWYS68co8CXLYUlgn+8FWaWUdSN7x7CFCgnlJjmB8k2mli3nmPhbsZjUNVEZNIJwbG8CavwOAXrGVagkk02nhAXDtjf1P4xUHo/j8elsTq5ppKMYzC74B8o0UrCH11c2rQJJyjYK+gb6vBrb5Pf5Pda04X2SscNxpQkEBMQ4ni688EJ5Psbn5s2bh3nz5wrYojWD9u3fj7179mDtOedg2tQpJqaQ98AkxJ/f+3Os+81vhEktLAbWOuPz2vpxfC6OTb7HNe+iC8+VONTsmbMkOYahewmAH2cptnJgSSWAfSx27GQCO3wW9ptR6XCFPJGyQC3nzD/84w+FaTVn1hlIDQ6gvbUNjcmklWr3hGEujDPPw9DgoCR5EdghK4bn2rR5K/YdPIh4Q6PU8uo+1i2AHijlGrKsE2tzFNjx2d2Og9bmJlx5+aVoaWog8dAkiMAmnagUn9bHKZEINqwU/pDlw/skGcARYCfIoi/X3iqrxjnK85BVxmRYykpSrs5IGluGXdhKwdp6P+ovB+1E0FfL2YQrA+TYkjN+8hX3BSZhRlFILUuhtlKxkdLrGHaP8burvYLPOzIptmFnK8mwG+Xipw9AIzJ/8VJM6Jo4lnki3/nZz36GP//zP8df//VfH/c6OwcP7Memd98uqrEz5hv9d/TFagZMpR6YqceFgfqvDzzwAC699FJ8+tOfNjQ0KfbOzLS0gDIPPfQQPvvZz+KCCy8UtLem00DHJBwWds73vvc9yQ688cYbhW5MoyR1RgJGQxdiyWarIkNVNeD0UQZ28nnR6P3VL38JAmETu7rw1FNP4fOf/7zMKWapHO3ulkJfKlnH4DGR7p/85CfYvmMH/uf//As0N7cYmT0r6/bGm2/ijjvukHP/p//8n0DGHAuz87sMHkkWSq1Ci/XOGw946umnMW5ch+i90mibgnuK7J+azcaJDCSywCWdxcWLF4Ngpi5ipkBdTvTMH3v8Mdx3788xYfwE/NEf/RHa2tv8vmGgoeLr4xSsL3qWjy6wc/fdPxW5lcsuv1yccQJ03LB89atfxZIlS/BH/8//LTIwhw4dwe23347uY8fwlT/8LyJDybm6e+9u3Pfzn+PgwQP4wue/gCWLFwccE8t5H8s8/DiNldE8/yg3qqM5dd3Hlrk3P6TuSzFVmf5lNr7+0ccJ2JENa3F0ue7HrnWCE2mPTySwo4EXbmho5yULlEEZMvS4OU5n8Myzz2Hztq0CHGRyWZFOpY2YNXMmzl+zRjbPGtzg5ks38txoV10LajVqjc/Fzyt15o5TUgCXMFGUy7NNwrK5DUeT2LX3AG77pzuwZ39P4e5KWDsS8GYcsuheCv+RGjulL/8cpgA8A8ttzUmcu+ZsNCSZaZsFNbWzsrlOo/tYP9raJ+H9jduxfcceE+BQKQe3MJEq7+UKNUTMrVTOtg8+aLnpqxmFEngNBJ5Lr21AHbPBNBtNAjoG2BHt/lgSbp4ZmxHkMh6y6bzIfCaTYcybPRmfu/ZinzEmrHpb61DqvJ3k+V7cfccB2FEJDCtJ5MuCecD+Q4fx9NNPY/36N0T6x0jomKxQsrQk47jCi+3EmgUEdjSgyHOUk2HjebUAtejb2/p4yWRCAB0J9oXYV6aAL4E80+xkY5i4u8AlIrUGZA02Yt6zgJU/MgXISQt8QkIGf0Ty0YI+rNsTooa9MHqYpUqAx/zN8+dyBDkp98jgrKEOUZKFQR5CSBmkhM3T4QET8h4m5Tx0uR46PActnoMuJ4YI8ohY1g3r7mTCrJdj6gJFrG0xyWPF60k8H0WexaWtykqE7UL2g/CJPMTdONwIpaIzUg9oyIlhIyJ4yc3hvbyLHit9a4AdAyEZFpGdidW2FGMAdjSgo3GTYIAnmIFfK/BTOsS0xHQpGGmOK/aHKYknsn2UV3Md5MJs/xzWui5ubGvGTGcI6Z4c0p+5FukrL0Ui2SKyfDKzPMrjcIyfmr1WXcvUKGNbdV2r9Mu1ri0gIu1oROYUFWaSyUaxDT/+8Y/x+oYNYm/oE6iElmbSawCfY4brPIEd2he15cy8p3oK/QTuKRgDYKCXgMiatWtx5aWXSgKYSidp9rzu/6uC9HVKsckosnWBBXB0HLz17jv4/t/9AN09fRKg1npBVGu56aabxOYSHGESKlk73B8zqLtjxw7f36nWdxrTIsjOtuLapSwEBV2FIRmPCTjDNhNmajiM5uYmAWlMIDqPY8eOCdBEYIn2nfclEkyUo4xEjMQ9E2Sl3kcImWxG7DWl2NgHpcCOSDtZVpHWGuGzKHBnQKewLyNX6TmVzclxQLCGBeU5loIMGr7HQD3XI56XMaAbbrgeZ565TOTueDyTpo8eOSpKOedfcL6wwaS9Mlls3vQB7v6Xu7F123aEoxHxNwj4Sw0h1kS0ai88N9uXe9Trr7sa5517LtpaWqUfdS3jGJC61zT4ansDrtBopNgqMWBGa1NHMoaOh42oydgxVFwZP1nKEat/GYrg3p/fi+6jR0xdpPY29Pf0onPcODSwhpNr/OX+wcEAsDOEltYWH/yl37Jx8xYcOtKNeGMjWCKJjJ3B/n4BN03CiRnDBCCVXab1GNlv06dOxqUXnod4JCyqAfQNeK9G/tnGZ0W+0CRQGPfDJKfI55Z5LOUjXDLqmJTGFI2Krrld1gywIr6I54l93LNntyiVsFSEyg9LPWoFU0SWms/D33p+ZTIHubrFm5fCumreF3aaTYjy62HK1w11VplBkoZi/QTODbLfWPKi1KYG904KWBnpx5FKsZW01TAnvNYCVGgN84CW3s0OmTpjBmbNmVvXWCcw8Cd/8if47ne/i2uuuaaucwW/vH3rZuzZuVMG6ydsnZE3a3Vk2jiMkrnnunj11VelyB3psp/61KdkgPsZFJ4nmuTf+MY3sHTJEnz2dz6LhmRDFfDFkYWRhoQLxSPr1uHXv/oVvvJfvoLzzj1PFh1mb0qhLkGzDTMhiLpWA40+rsAOjc2hw4fx+GOPSYbL2Wefjf/6//5XXHzRxfj8Fz4vxogOHKm2qhtLXd/N/79u7Te/9U2cf8GF+MIXvuDPEx67c8cO/OpXv8JbGzaILurNt9wsslAEVaizGswsOaGZmh4kQ4fZBosWLfKlKE4KW6jKlDmRgUQ6gVwgCZzxN7MamNXFRZGZXax7xHn2yCP/hr/7/g/w5S9/GTffdJNkPphltPqrWn8Nz7seud2QI2tdfJSnq3j4KIHYWoGnumrs2HsZ6bpaehwp77I5a2zE4OCA1MWiffva174mm5fvfPdvxca99dYG/PDvf4ibb74F1157nQH5rBDLhg0bcO89P8PCRYvwud/5HTQkkr4UWy0gvaozW2UzX6tNj1dXn/TzSMJOjSDGyRrnJQ8vtyWRu+IPdN5qIKxSm1V9ruMI7Bg//uQ10om0xycU2LH96Uss0e4zOGAz0KORGHbu3iWynAcOHxJgh59xExSLRHDhOedg9pzZaGxsksAQE2JknVD/qFoXjCROV+X7XKeKbX7J6lFH93NfKxrceZPNxw2S60Tg5kN48unncc8v1gUuXURRGcbYMWMxOCNK71unkzlIFOA9F/EoMGfWVCycPxuRCDe8GQlC5N00enoHEQ43oX3cJDyy7nH09tM3pZROBG7O1imwwfTiuWiYQiZjUVfrYF0Pcw8VQakAG0il3GQ/JvVVbCC/AqBlpO0MuGM2vaZugIAF9CnCcUSihs2Uy7IVjM+RaIiia3wjvnjDpSLpQ79E/T9pKhukO2lr/zDjVi+wYxwXSRgrBXbgIJXJ4s0338Jvf/uEZEAPDQ1KH0uWO8dDIJmsnH1lljiDY5qYw2AEA7XcvxgGkMkeVxk2Bd7IWEtnjfwuGbtGOs/I4bCLQwSXbIaqSNsQ8LHFeznKWIPHPJlmmWomKhk6ZLaYeJquKWYcmTfzIQ9uyAY/RKLNBOH0+cIsvMK6phwrtDfKWrKyJW46Dy/EfqHsjiuSbI3gTxhtHjAv7aHN8TABHsYhL2yecIjAksn8dQpabHYuFPadvHcBoMIhyfyPyvF5kWdj6fI42C+cgy5i5M+FY+gPR/Chm8WGXA4PM5BucRwD7BSk3/hB1aV/lMBOaXa9gOGByT1WYEfiGQEpNpn6RfdWnLzLZ5Rxmh8y7KhwozAmZuVSuL6hActjGSQHgKFLr0Dm2ivQkKRsoIeMzAnaAbIbRrJgnHRvrdZmp6r0ey2/v66nqRFXY3eZ+WbmqWFAmjZ+5tln8aN//mcJzivwoME/lRLTsaNBf+4hFNgRaUUYP4GS6wQzmLnPz2+6+WasWbFCkmzVjvN9U8+O34lWTZD1WaLaOKNMhGLQlYkrAoKI1F8ee/bvwze//S18uP8AYpGo7PUpNf78889LgiqBFsZ/eCxr7jLplywZKhuopGUltRZtP35O0EbqjMTjsufi32wbw5AMwwnR/4pKG1D9oufYMamrNtDfLwmuXC+VGaUghi/n5tGOZ+TZ+BK5tmhE1leaYAbQGX9RGU7pc5sIHbx3vV/+ViBP2RLV/HodF4yVzJw5U2TYVOZTf3M8cf3RoDdl/X7v976IWbNmYtu2bYgnEqIEQtYY2WLnnX8eps+YKbVa+np68JtH1uHJJ56Ser9k9JHFwGRfBaaCAA/vee3aNbjphuswf8F8sdVMXmL8yCQFmZIeviStWpgAwO77NX7iQqEFaP+4XgS/X+zlGWbt8XrV3BOO4kK1gB1zLQOY0Dxkcjm0dYwDFZIeevhhzJg+BbNnzcKRw0eQiMXQ1dmJdDolc4d9wbFLe08/g+fimFAGWjqTxcYPNqN3YBCxZANyecM8I7BjQBPWkTIMQo3F8hxaw4br76IF87Bm5QpJnIhYlhtZwbIu2YRv+u3G3zReiJg6K/sojMKcK/OFKxVtlMZzfRBIv+WDJoV9udaxoi+2fdt2qePOsSz2TJN0jJNt8AqyEeXp7H0E1rLC3rmYkWP8dOMTSqqXTWAqxRLkMjapi1fwwR+b9K6MwdI9ejAhk/sGfY0Z2PERNHsmM48qL9p+Rpgeb4Ed3nBreweWrjhrFEO6/KFkdTBL+Q//8A/rPpee4O0316On+2iRFNtxO3m9J6rlI41gU8xDUum0LG4cTPPnz7eOQuHk3IjwZ9q0aRL0/3DfPuzauVPuXjb/EWZ4urLAsYYJz1mN9WI2AURYDTpPaiz77pJLLsVll19man0w+GyzDLiIfP3rX8f06dNx3XXXiZTUhAnjMWFCl8x1Dmid5LxPjoGzVqxAT28vvvmNb2DmrFn47K23YtfuXbIgUSNy4sRJQsttamySRVT1vpmhwvNzQevuPiYBcR7HrAFqXPO4w4cPYdOmDyQTvqGhUe6B2R80DqtXrzKU1byL7du2STBBiw7u3rNHskbnzJktmRk6KQmoHDl6FBMndKG9o036gRkdzOZgNgT/Jsuota1N6mYQYZdsXGaZRcKSfc/MiN6eYxKYN7qtQEd7h0gtSQaf1YmsNOTYX3y2vv4BqXPEc/+H//BFob/yp7W1BQODRudVJdj4bNSwffCXv8R/+9p/w/TpM0xGajYrDuCvH3oImzZuxJSpU3H4yGEBic4991wf2OG9iDRDSUyl6B51P1ltrtQY5xxvzz/3HNo7OrBo4ULD1LH2p1YQs54p2tvTK9lBHD9cFNlXYtxNipHQxBlImz17NpINSWzauMlKtDBf0QRtaDc57tiPKmHhOwcW/TeOfSBrgPPGMqbE8bMyO6rpK9kUHjNpEzjW04uv/ulX4WZz+Ie//3uxcyyuzUWb9zx50iQZq3TW6SBwrHazIOKsmUinM9ixcycot0dnVR0NLlDc8M2dO1fGJTMhJk+e7AclJJtcFuQs3njjDSO/SMd87x4cPnQY/YMDaGluwcSJXeiaOFECEhyfpPnS9rS1taOra4K0pdJxe/t60dvbh85xHaaQcygsG5q9H36IgwcOSjtyXkybPk0cViYU8LvqTPb19UlfHTp8CKmhlNgyXn/y5CniODCriw4O24A2Qu5JNGxD8pzjJ4yXz9inBw8cECeez9fc0oKJkyZhztw50sZCi85m0d19FB98sBnRaEFbOJlskOfS7CZDTS5QeocFuQPjnuel48zNiwR5JGMmhz/96p/KZu9b3/qG9Ne9996LZ55+Bn/7ne9IGxeypvOi6fwv/3K3UKr/4Mt/gAmdnaKXLzU3qkwEGY8V5qBk+lb9dt0wYPGdBe+j1vpYz+Su8V0T7CqUUy57+AjW5xNyiza5rdLlq40zdawr3lcNYKeWn1iGdHBCmqDsSWuNl3r6q2a71Lp49WaQwLhd4/2MRx8YMxr4b254E+vfeEvqb2lWLW3WxPGdWLN6teipazYc7acJFFSe2zVc/sINjwDYqQjg1dXmdkPlme0Y2QGOPFcIh49240f/+17s2LET2ZwnmuF8cU1gdpwJUun8LeOEqM+iEhEl3eNKJfc8w8NIJsJYuWIJOjvbkckMIhqltAoLPgNHjvSio3MStu/Yiw+2bBOtcuFOaHSczBgL3pj1yowT85bZLNokRt/OlrOoRYFg41z4d2z2ZsZKy78lbV7cNzbQz2xGX5KNki+2VkA4jlg8IlafwEUoxMCfqS/U1BjF5ecux4oVixGNkJ3B9iW7zBaKrcKUH5ERMHGMMi/7ZrVouz1E4weGv2JPF0TI/OMCFwq+5/dXAZSWdg2FJdDFgOLGjZtkH2LkQ8ImY7mCFBvvgX4LZXGYMa/yNPy+Aq8MSv5/7H0HnJXVtf26Ze40BoY69CKIXVEhYC+IChYs2KJGTHzvJcaSYk3+6ab5Ek2iJpYYjRU72EXAQgexoYiA9I706XPLP2uds7/73WGYAcZC8rz+/M0w996vnO+cffbea6+1uZ6ZEFOhBqtLfQ8HVt1zvXOMlaClZF7cgTz099UXKeoYfqK3iXnjpdMyaRQI8HBDKulBTRVHuRHwQ81BewUIj5uXOpj61rieS1bMKb03NRIma4l8JSdZoqktSoiThIuk2EMnjbp0CkmuYd5TmrJpvKYUMpFqSbSVZTLonAY6Z4AyRNEqEkGLNJDPK+TlMYvkbyKacX14eE1k7IhZxwbjBCYlEcj+WJSrSyNG0MuJ/gBxznc6wiksT6UwKhrFgmgG5RGKxlH+La2jauyzM6fhaduUnEroWw3ZxcaAHWcbdsxoGrCTXTNkkHm2lp/8zr44+0fwjamtPKSQVEV1PiJJoF2qBl+LRnBCQRKdKmKoHHoSqk4/AS3zW+u7KdrKTNT13vqygJ3mba+7MbDjBEFVyMf1QWZqreuJQxvxi9/8Fh/O+TBglnC9W2U4cyy0Bw7sdaxLS7w6gMLtLfIDCOL62J+y3ZeMvARdJYufBeVVQe9lNVVY0pg9t8S7cyhzTEg4yR4UXwaAsd//lAhms3T2ja2THduweSP+9Oc/44MP52if79GjO8497zy8Onas1FratW+PdWvXKkaa9C+wZ97HHwvQYWzHvJGxXszahdcS74csFn6X8TzzYAR4+LLvmVTZ5s2bUL51q+tL43uZiY0jhoFrZG9rmCwDpxLDQgg2u3eARRikMQBFCWf2Qk4mFYuGe+zYAIZ77hgjy9hABvaHjVJ90JjXyfiU+w3vj2PD4/CcTNxb4QDvzeYMZdnOv+B8jfecDz+UPaVUHz9P5RDGtF27d1fOiuP82vgJWL5sOeI+V8T9zzEuXL82noMMUz6b0tatceopp+C0oSe63q8EgHwvySyw4/elHMqOu8sdYew4uxR6hWxFwH7YxYqTbWLfZtqh3MvMspQa3GjI4OMayctDDXMRrVph3fr1eHjUI7LDXdq30/rhHKAST2F+vstPpVIOzPFrn7kRzgU+Z2PcrN+4GQsWLUYdnxtZZHWcH+X6Hv095nMsx8N5aixiXovWQiqJwwYNxF579kaeCoTggdo8zZ9onLtxrqqSgTuOoej8Tx6X84X3kJVR8z6qo+mGWDcuJtea9DaH10gfifOSeQ6yE+l+1N9BzXcRKzfH59+2ICwo8fL7cH3Wjj0rB+64jZa2Vv6F+ZLyI13xlFv//nO+mEtj5K/Fpr3VeOm4/G/Xe+w07LfsyF/dQBnaChx4SP9d7rOzI+fblc8wYfn+2285jC4s3bUrB/s8vtMcmRt9N63JQQfg+edfwJo1a/HNb35TC1hGkRrKtbV48aWXhMRTkotI/HPPP4fXJrymRLnYF3ls1rdCieAf//jHShg7FL3hl5u77vkzMTqVwM6zz2Hw4BMwePBgFw/4QIebx/QZ03H/ffdjyIkn4sgjjsD9D/xTiWJu1mzSxUVhC5UyQ6tWrMR1114rsIVSROztwmOuXLFSlNa6TFJJzX332U/Nwjt26CjdSG48785+H29MehPLV6wIatT4HkGtM848A507dJBu6AMPP4ROHbtg+PDTUdqmDSZMmADKId31t9u1ENmYfOrUKTj04EMkMUdd2ueefwGV1TX47/++DAkm+b1dnjx1KqZMnYYhgwfjwP33kxM5ftx4zJkzB1XVVdIk5f0lM0DvPn1w7ogRKC50VOCNWzbj6WeeEQhUW12lpDPHlyg8E87fu/pqGb8g+m/A53dV8w6R5vNwOtoZjLxkJIYNOwVnnHEGiooL1fPIKoF5bjIByKTifPnxT/6fksms4NlaXn9EQH4AACAASURBVI4J4yeoQSGl1/IL8/HGm2/i2KOPwZFHHqmNgxUX/KlA0a5pO9fW3MQw74Vyf2zwt/c++2i3dzq4rrncjgZCO7uEV65ciUdHjZKTwznAqh6BHumMkvB33HEH2rZrq6aArBT469/+JiCMQABfBF8IErDy6Nvf/o6rBuXf+Zz8xRhIZfRVfkbJetJh65yGKCuHWB1DR8m+R/kLMKmQieKJp57AQw8+hBfGPIvCwnxs3bwJv7nlVhx15JE4+cQhyOOxuNnX1OG1N97A7Pfew8UXXoCqqmqBBFz7lZVVWL9+g5IPLVuWaLqddvrpGDdunJyG8847T/NEwUQiDzXV1ZL6o2353a9/gzVr1+Dpp55GeUW5aMN0Rvm8Bg0ahP6H9he4Mn/BAiVG9j/gAI1nzFccsin41OnTdYxjjzoKncrKUF5egRdeeBGfLFyIqsrqwD7w3KefPhwHH9wvSIwQAJ4wfrx6S8Uo/0id4+JigTJs1kg7N2niJKxes1ogFp2Azl26CBQmSHzG8OECi2a+PUv3tHXzFqdjT+cmnUJxSQuccuqp2G/v/cQ2JFA7ZcpkPPLIowLSWSXjpAtTsjMnn3wiunXtKkefjr/Tw2+8ckgJnzqnyUxHh4Ede+n87Oc/0zomOEsAmPaRwc3vb77ZzQXZWrcPsKr4yaefwcy33sJ/XXYZ9ttnH6RTdb4Z8fZnf4DrbLN+rc73M/Rmm1iEOWt5J6sAd3Z9N/p5A0+2Z28tifqZnvTzOVh9VtVnWXX2+VzxV0fNHQFWlGdUgTdjxkzMnv2B2/+UWI+q2W+/Aw/EQQf1Q9vWbeS70TdRsYsqGhuR5fw3HWqCDjPe/gBjnnsRy1asQ1FxqU/IUvagRnY06VkzTd2iJZ+ySz3iksNMktBnigI9e3TCHj27org4TzZVjd7pQ23cKJmiDmVdMOGNydhczupIbzcNGPYFHqq2DgE+dl3OjocMTeBQeQNvvkKAb6hZhvcFXNLWDrut1EPusb1gV8AWysZFLviM5hUElcu8DyevwcpjMpFi6Nm1E84dcQJaFrP3RhrRDGWV40gxQyzPc8eS0g09k/oJ7+xnsuO5vWcZkDuMnSI5sOzVSJEsFHiHj+P2nFCQHgrCBYcwzolG1TOB/QgmTpqM5ctX6N8EEd3jy8Yw4ftgUo2+EP0E+o98j0k1xmxKUqRcgYz95Hs8lgE7TMpQtscSBFa1zZiN/9NPsPcC2RFflKBjELyrn473SRGXUHZxXrDD10/SNgKmEdJxgE9WwUN5AWMMaf1ZniAse0IJuAxiqTow2kkirT49rSnXlomgYySKTukUOiCFlrEIWkWAIhauya4RvIoio/48bm5TxspJ+/jK8RQT5O6O5HNbP1D/nHjOjyIZPB1NYT6KkIpQ1z+JRJr+dhrqurHNemx4XlvCJjyfwst3R4GdHOC2EWCnqVjH5o7NST5/PV/aIk3kDFJxIJYkYyuKuihQlK5Dr9o0RqAOe6YTSH7jHGweciRKo6WIMmhVaw0v+9eUMf2c3v88fZYvk7HT2HDR9r4+cRL+dtedKK+oUDxRl2QvXddXuI5FoB7QMZYObQLtjZL27IlCu0QJMII6dbUoKizA8ccej5NPPgklLYp3Gagzy5oFez2K7n12iylsvtrnAqDH2wXaLMa1VBIhkPD000+roDQZjUpa6uwRI6QqwuJJKhFs2rhRhcz8G+Mj3i+LDz+cM8f5OwJq2F8oJhCHMStjWsaiTG4T3DGghDaXsRzzIMaglKQ/XG+bQBrJM+ysIbutMcdeNFPh7ANjPbOlvOewlJolx2nvjQVhQL7NA37ewB1+38A6XnNDwE54/liRI//GomXG9cwrcf8wG8Cx5hjwHMZS4r+HnzEce+/VF8uWL9NmwPzcyuUrMGXKlKDQkCwPFiqzn4kVJdjzJYs8P79A/hJfifw8FQczX0P1iKO+NiAHALTrtmJS+hoNgcYO2HHFw7Jp9ZL2DX2rIVvRoN00k95IeNsUq6Y55q6pYzv/gKzgPPmjHTt3wn3/vB8LPpmPsk4d0KFFS7e2CWgUFui58jt8xtY7yhWzpgVkcq3wM/z84hWrsGjZygAU5nykRKP15LHef/y3FZxwDM3vyEcSJw4Zgg7t2muOqmC2rk7rWNtXPZKUjb/5ScYQd8wg50OJMUfAw/ekMkDaXEq7JvapMhCWOcAwMMtHSTZq7ssqhtzP+nNB4Lb3G813k19s7NcAxHY+jEAXAjmh4ij7nmyGB28CYId9uwIfM6LYjfdvLCBbmxSRtWIrAZJfBrATXIx3Trv36o3uPXs1Z55/5t9dunghlixcuPvKsDUX2GFyl0hpMoWpU6dizJjnpJV5+GGHC73k+mIV/X3/uE+GmslZbm533X23qtuZ+KXeKBfMK6+8gk2bN+EXP/+FEqKNVeYYkOA04GOY9dZbePLJp5RYYCLXfZeV8UlRZd94/XVtLhddfDH69t1TDBGCQT/4/vfVP8Q2Oh535MhLcNYZZ6ofD4GRa6+9VmwbJl7ZX6dDWQds2LwBH34wB/M+no8B/ftj+OnD0aJFCZYuWYpHH38MWyq2YsCAAei7Z185QW/PelvADfv/DDn+OOnKTpwyGff9458YPPh4nDViBMaPH48777wbY0Y/iQ8//BD333ef2DWXffObSgyTRfTY408I2Lnxhusc9ZB020gEr7/5Jl4ZOw5nDj8dhx7cTwbq5ZdfFuOA1SH8nw7ER/MXiNn04xt/hCMPP1yG9M1JE3Hv/ffh6xd8HR3atdWi37B+vaTHWhQV44fXXCOnLHjtIrBDzXQ1evUNxwjgTJw0CXfdeScu/sY3cOzxx7nNP53Be++/hyeffBJ79d0L55wzQj17xo57FUcfeZR0b2W3Sakl0i5I3XbdbZdw0xX/TS17p8k5Y8YMOWd77b23A3ZCDlAzcgmNnpzMjwcffFAslwu//nUl7U23c86cD/GHP/wR37j4YkkQkqr9y1/+UoACwU2ONZkrL774IlqXluIHP/iBqgnkFIptYo6g3yx8pWh40+H64YZAIIjA7HvvvSvwxX2GoAMd9gQWLl6EGdOm47FHH0XnjmVYt3YNrr7uOpx15lk49ZShiFLiIhYXsPPM6DF45+1ZuPqKy7Vmlq9YierqKsz58CNMnjxF7Jt99tkbBYX56L1Hb0ycOFFz+aqrrhLjjo4BKcHURb3iiitwUL9+uPqKK0EQbOyrr0rXt7C4SKyg119/A0XFRbjqyqtUjcF19cSTT+BrAwfi9NNOVyEmAbLpM2dg9LPPok3bNrj4gguwxx69sGnTFjz/3PNKXPTsuUfgsDz1zNNyim+99U8ONEmn8eyzz+GNN17HgQcdiP79D3VNKqtrsOCTBQKr2aeIIDHX40cffYS3Z83CIYcciv0P2N8lXfrSoV2Oe+79O9q2aSub0qmso57lx/PnYey4cQo6fnTDj9CtW3eUl2/V+mDzyKuuvNLJsWTSmPvxx7KFxx9/HM4680yB6pISkgZ/U5WYrr8G75fAFOfeH/74BzGgbr75ZjGQaEtZ0UYbzp5Kqk4hE4uVYBGo+ub5F1+ShMNFF16IQ/r1YytDBeX1dH1y5v1uBexkM5a+8O+LA5VyB8U7e18BO00Z6K/e/5xHQJX1lK/IS2DN2rVa30wsM5irqqpBhMnPkhIcsP8B6kFXXFQo38SA33/LhtdNjClt1qcbKzB+wpsY99pEJNNsZJ9Q9V5ewjUrzlac1EvUuuDFFRrXZxv7KI+VfS6IYxI6hZYlhdizTw+UdSiVHBu/yiBURR7VdSht3R6r1nyKt98l6JYIqqStQEqFG5JmceJXOcmHeqyhDJPX/pWb47U0RtA4pV782nAJTRg4MiaLkiQ+2HRyGR7cyMsPkoUuKehO4eTaomjTqgUGH3co+vfrgwiZURHKfkRQl2bVddPNYRt7rE0CO40pSth4fQ7AjpIRXhKFxSf0m9lrh8UnBFuZ+FC1qfdJTXbDYmTu3UxMMslI30WSJ5WVQXKCa9v+ZyKGL/oBHA8VfHmwxwAcq7o1YMeqyQ3YseSJEoshEbZg7MPAjpNfaFB6zK2h7e+/jtti380COLpvPitVtruzBhWz/g8EGQgaMIFby145SKoKOD9dh4JMCkURyrRF0DUdQ89UDF3VmyeD4igrw4G6eK2AiUQ6H4lMAnEmc6JpZGJ1Ahkj6Tw3bw3+pH8dLPYoNkVjeD0DTIpEsUoFUmr7LCk3v7qyU9X0DetN3oZAHd2rhUONADTZ9e0+HE58NbRGmgJ06n8n+HyIIUj2Eu1RLcc6zV4gCaRiEeTVVqNTdS1Or6zGfl27I/+yC1DX7yCUpAqRZoybiGJrXgb5ySYYzJ/jPvh/EdjhUlm2ciV+9aubsGYdVQtIOEuryM/6zDI+dAofzoYzyWrABVVCWCjKwkCqolSUb0XvPfbAGacPx/7774f8BNfIrvrXbt4GgI0msTucKzLwx9V+mt3v7Dr5Pe6JVsjIv0sB4t138be//Q0VtbUqlhw4aCC6dO6iGJyJZAISjIUZC3388ceypYzr2BuG901b27JlK/UKZpxkIBcvibaVORfaVGNIWgI8PIZxv69bwtgBNK4C392VyZl6RonfJAkssxDQ1nM4Scy/8Xi02VJE8Ywd2nbZKd8LROOiAt3s8+T7BGGsB1LYXoSXnLG4mdNjTzdKc3O/YXEAv8/jMulv+4UxSHnuc845B+3bt1XOjTEzY+J333kXr7/xur/viMBFHsukQ8XQ8baLRax6nh5Er0sSRCzE4OMHKyfZo1PHf19gpzG7tqvLx/bIRr7vVHjYlqIOLUtLsX7jRjwy6hFU11Rhr737IlVeoflEAJPzXP4HGSx1tQFLi8+Lz5lFrJzDBQJeIli4bAUWLl3h1FFiMc3HMKOrPrBjYKMxdtoU5+OEwSegtFUrJ63m1y9l4FSor1K0rH3wy8aNpGfhaO1720DfklJsvAcreLFrMPDHCmC0U4ckYZ0UrfdhZX/8nmonM9vk85bZx5m1UbbezFc2Jn0D3J8gbrDzSurP+hxKysmY+NnkgYAaDyrJjxPYk9sehlLPztdkkf6XDuzQYKXE1tnvwH56OLvDi9UNH7z3Dsq3ZrUkd9Y5+tzvoznAjhYNdY8dfXfRosV44J8PKvl96aWXSm+Q9/vahAlKLlMCjXqlXAC33HKL2ADnn3++ABNWQNz797/jo7lzcdNNv5KhsGqFBsdA/j5BJTbyjAukufPOO1FYUCQZIgbXsTi10TMyGAxomPwm6EMDtGLVSvz0pz/DqaeegqHDhimI4SJmtfxtf/kL7r7zLjV248Z9xZVX4MgjjsS3vvUtSYLJbYiw4dsmPDrqMSxeuAiXjrwUffrsidGjR+Pd999Tdf3AgQPdhhmLoqK8As8884w2/yu/eznaU4uyrg4vv/wKnnr6aVwycqSklR566BHcfecduO322zUGF190Ebp27iIDxUqRBx9+BBVV1bju2h/KKWLyhObrjTcnYuyr43HG6adh4Nf6y1Bu3bJV90XnikZL1SHl5fif//k2hp50Mv7rW99SlQgR+Pdmv4+77rrLSVtEgKVLl+Gpp57UM/r+976XU8HXEIixI4wdATu+CsU299///veqdvnVTTehpBXR/zRWrFiJhx95WAZ/+OmnKyCdPmMGxk0Yj6OOPAqHDRqk+2GFnOeQ+0rZhmU0mg/suEfOSklqu5M9Y85EEEDvepFoo0ucSZsZ06eD/b+OOfZY9Y8iIMbzEvAhQ+TGG24Q+4NsKAIdnHfUA9YcqKzAn//8Z62l66+7HnmqbHA00nA1kKoOZdDdRmgv3hbtKdkxH8+bh3fffVegn6sKcE3gWOmyfOVKvDNrFh596GG0ad0KmzZuwFXXXo+zzz4Lw04+SY3tKFWztaIST48ejffffQdXX3kFunbtijrqHOclMH3adDzxxJNihhx51BGO2ZVKCRAhsHDwIYeI2cL1y6QXwb+f/OQn+NOtt2LvvntpfpOdRgeCjB06FKMeGyU5w2uuuVZ07rdmzcLjjz+OgYcNwmmnnoq66lq8NXMmxr82AR99/LEAmEsuvgjdunRBLJ4H9p3hOFLijIklOpSTp07Bz372czz00IO6fkouknW27377YeQll6CgwDW4ZJLJdJfpzPBeeCwyz9h4c8iQIQIpOefpXDzy8MOYO+9jAaz77bufQJZCVjalU5g5axb+eOstOP2U4RgxYoSciscfe1zNlG+77TYUFRVqs1+wYAEeePAB9OjeHZeOvETrhAAYbaGaCtbrU5cz+XzVayI/H5+uW6eeZQTbr7zqKgwaODBI8vzu97+XvN73v/99J0nIl98HMpEYXnjpJbzy6lhc9PULMeDQQ1VtrvM2ogu/OwE7zgfz2davGDufmQsSZu18nkmSz+yCvzpQMAIKdDIZyS4wVclCi2nTp8vGquly1FXpkSU4cMDX0KtHD1WEMcjj5smt+j/vxaq5fHw4dx4ef3IMFixahjxWjNY51rGYz/W11UN7azaRIgOajTutVxoZm2oEH0E6SdZjGt26lqFb147Iy2Mg6dgOLLqprqpFJJqHdmWdMXXaW1izdj0Qibmkld/rtRd4mRtXvZd9bRuX1NeEt+SvN/fe967v9mzDugidJ/vZ8LGzUqjBNVAWWVXgbARNcMsDPlH6+lEUJOLYp29XnDb0GLQuKXCs9UxECS2nj77rmY7dF9hxyQKOCeMUJr/enDQJCxZ8ItYz/R4W35g+PJ+S9TOgH83CLsZFTDTy+0wuEtixZAnXrkmSWMUsv0dfkQVhJlVifq+xduijBU27Q42CDdjR57OTws1xl3UNJl/WJ9n2uVmfx+3ZDvZf8TMyxPgJfdqzgdx5c4Ef1WGnXC+dFIuX9D7B6JQAFkq2xdMZ5KeBlpRrS2fQAxn0jEZQFouiFHWg8Ew8kkAsQ8hG2m9AjP+nEU3mB5IrStqEQB7XRykP85MxPBtNYlaMvrSTWa5zmcncJGQ9YKchQCf8txzCnR+OpnIPjQE7jX23/nvh2EKxRoqyNy75Twk7zUskXQI+EkMtwdmaKnQAcFosHwcO6o/Sc05DvF1XFGTyUJuqRSQvik15GRTVfQXs7PQ+2hwfNgOs3bARt956KxYvWaw8TUFBkeIgrhxJdVGC0McB/DdfyjsQzCGIQCYFG5ILpE3juGOOwWmnnKpkr1u/u2ivPYBjvmRQROLNi+aeMeY8U9KYfSZRTdtD0In3wmJHfodskD/88Y9YuHyZ5iyLek8ZdorUQ5zCSwJz586VgsrCTz5R/McCF0pT0haajXMFF9XKsZCRQztKm2vsABYoEuywhLjZbN4Pk9MNgd0GYll9P79j8bzYrpIkdbEL1yWfh41Ptu+R66UWZkLYvmfHt+Q2v8PrNEAoDOzYXhCej/we749sHd4vAbCwPB3PaUxQ3rebA66A5ZJLLkGbNqVS1WDBIGV9WSw6ffo0lJV1RJu27bBw0SJJlVveJaz+wmfN+cmYmfa1onwL+vTug/POPVcqLwUMRBsoEtjdGTtNrffmxFJNMXbcOJOZD7TvUIbnXnhewGenjh3U8iFZUaE8Jf/n3JB8Gu27/9/6ODGXynnEZ83nzjmyYMkyLFmxWn/nvOHasPVhQAo/Z/O0fi+pXp064OijjxZ4R+YgWzgwX6kONVS18VnB7JrxzkfIJw2/Z0UrKnxW2wD3v/r6Cehgewz3NwY0zp65dRYGSVwuzfrkbFu4ZaCz+3quFF720oy9rVUWklFz57KiMLfms8wbB6z74iY7WHAeArbhgq5cJjOvJp7nfBBnQncDYEc6u+k0evXZE1269WhqLXwh7y9fugSLFszL6a3TlHP1hVxY+CTNBHas8o+OG5u6saHZ5CmTccH5F4jdwkqG+++/H5VVlbj4oovV74Jj8Lvf/VZSZgR2OnXupOr2u+++W9XsN//vzZI1y23CWG9kVG1hVQVRzJg+QzJmnTp1FhDA+cCEJg0/qy74N2p+MmkpmZBoFH/605+wdt06NX1Xz4xkElddfbU2lB9+7/syTtzA2Tz8O9/5jpLqrsrDOaoMPnm/BHOGDRuG/v0H4J57/i65pSFDTlRfE3N0OE4Mxl56+WXc/LvfomePHojG41i37lO89tprkoGicZw5cxZOGXaiDNwpp5yCfgcdhNrqGhlNOhwPPfwIlq9ajREjzkKCGrakQ6eSeO/92fhwzlycf+45GPS1Aa7SMxqRFjd7GfG7ktHKS+C5557FsKHDcOk3RiI/P4G77rkbU6ZNU/K8TWkrSUORTTXq0UeRTqZw3XXX6V45noYM15+nOwLsUKKLDiGT3AQ9eU3XXHMNhg4bigu/fqEAKkqwvfC82zxYwUHmAtc1gbs3JjopNgI7rjkwdTjZ7JRhmCHf266gzwrYefudd9CqZUs5etbcVjIS29HID66kGaAPjT+lu+677z7NpQsvvFCVMAQ7yM4ZOGgQzj7rLI0RnUTqAY84+2yMOGeEDHR5VSVu/v3vBe6pV4qXYeOY2QbG6zTHPOsk5tJFVbHtnUElEOTIk57M48Rw73334eUXX8Rjj45Cq5JibNiwHt/9/g/FXhk0cIAAJc7h8spqTJ8xE2tWr8QVl39HPZU4V/k8OfdHjRqFU089Fcccc7RjgNTVaeN/9NFHMW36NNxw/Q3SzE0U5ONXv/yV+tlwHVPugeATX+y5U15ZqTF69713sUevPdSYkefnvBo9Zgz69++PU04ZhrdnzsKY0aNR1qkj1q3/VM2/L7zgfHRhX6BoXOuQjvucOXPlqMpRjkDXc++996Jrt254/7338Ic//AE33vgjybOl0+y3FXPJEF9lJSk0asnm5WH8hPECTAgsHX30MdpA2U/n17/+Nfbo3VtMwaL8Ao0xx53fIbjz29/9DqtWrlGQRVk59qaibIAAlkhUAPb8+fOkacx7Exij4MY1HOY1NRZCcW3zfsmWpE174oknJFdHSTVV8UYimou0E7QHBGX5d0cHdklGBupPjR6tKqtvXfpNHHTAAUqSeN2d7W5vXyqwY4NSb52GHZwvfF/2wSkvraGi2y/92poakPBEC43rDl33jsT5zbCpTV36V+9vOwLWf0fBVYwVfDUCyWe9/bbSleloOpBl2btvXwzoPwBlHTrIf3D+1n/iqDKIysPmrZV4dcKbeOGV8ahLsQrdsWKdDr73THwy25LLQTIrTDQO+xFMdhiTh70P1Iw1jeIW+ehU1k69diIRykKRPRBDqi5FUWS0adsBlVW1mDRlBtidR2zbVErgDqXhJB+hvm65gmXbxiWNAz+OBeR9hG3QnSxrJ3hrG1mp8HwI6aCLbeCrCZUwpLyVB3Yo+heLKYBv26oAw4YchX7774l0qjao6HX58O1LODc1C3dbYMdl0VzFdCYjQPX99z9Qkcnq1atRKXDHyZ9Y8oQ/TXqHPiPjEcYY/Bv3eYI79j7/zXtXjGDn8dXV1iw8nEAyeR9X9FKoZKd6avgqb0uYaDyNmWbpgjCwo3Y420nu+vcaf56hIqQGNsowqJTN6fmEBhPTSLONFaKpiKTZHC9KSmtKC5GRLoG/dAYF6RTagPJsabRBBgel8tAhGkFJPI2SWBr5BIS0YcflB5m3FQA6XppPw6CWOxFU1hVidKwGY2NpVKUTkjVO+ZxQ7jbo1kBDr4ZAnqak2HJWXxMg7/ZyFuHz1v9MuHhMBXiWgOZYK5GbFBDLNBz9ztKCBLq1LcVJPXqi9xEDULzXPsirjSOdiKEGdSiMxlHLhJn1bGtqIX8O7zcngdrU5eyuUmwMGKpq6ySHzdiJ0mPc/21ucm8hgEN7wGdO+yNgIgB2uAe5CnjGZ3v07ImzzzoTBx/Uzyf0GRvsiMPXwAia/KLJb9ryCP7uE6f+q8GOZ03QfRKa9ovJY2M7Ur7roYcfxssTJmjFtW3XTj1aVq1ejcMPOwydOndW4Rv7iFKSlv2dCSYQOGf+YvOmTdi6tVz9WmljDYRQQliMWRcbMl4nu8cS3tqn/WfYr8vFbT5x7ON1dyu+n5jvvePsp1tX3CMYnxsjwWJ8jr/1s7Hz8J4ZvxljJyytScCFxQBk3nBPmD9/vnJ59dd5/X8b8EPVDQJh3Ff4Gd4r42eei+NtTBv7yWQ/C6ep0kEmVHFxkYAyAju8LfZVXrlqDV548UWBRTbf7KeKEMD9qwbFvkdsqq4Wxxx9NC4473z06tlTgP1XwE7uOmoK2OH4snAkr6AQrVq3xp133SV/sluXzqirrQbhR4GaXgnGAB0DZDj/DcCzAhDmNaguM3/RUqxev9G1F4hEgmIT+aheHpbHYaxhfZl4PcbwOWTfvXDIIYcImOVnrOCZeRbmZ51Ma64NcG6UK5owpk7Y51N+l8VSnglmo2V+jVaf+sQ57TRjweifriraM+nZh8ypClkOKNc3CnNy/bUY6BKwDr10bFCMm/VbjNXDnI4BtsFa9MwdAU6eRaT3zO55eT1K+LLwTqwkti2RpJ5j/gRMni9Lis0GmoNK1k5RcQv03Wc/FPumZE1tqJ/X+0zUfTznA1RWlOcAO5/X+Xb5uM0BduTEekTXV24sXrIUjz/2GLp06YLzzj8Pcz+aq2bbrLY/7bRTVZlPeaCf/vSn0r5Uf5lWpaL23nP33WK0sHeDo2o2nr1x65MN41JiU7z44ks46qijXe8M9fRIBo29KCnFo5FZJBmqWFSyTGQOMRl+wuDBOvf3f/ADJWn33WtvIaO8fl4r+/6w+Tw3JQUtSGuTmvvRxxj97BhJwA0cOAj33vsPLF68CL1795FBoxFiIzB+lsaH7JQbrr9OfYbY1yORKMCCTz7Bdddfj3bt2mLuR/Owxx7d1Vfm0pEjFdgqhZ5OS2rq8SefxKx33hWNuZoNTcUIimHtuk9RWVWDb428BIcffpgMDJ0xOh10HMhYogGoqKnFy6+8jHPOeB3magAAIABJREFUHoHzzzlX64TMhwcffljN5tq3aysgjM4Nnbiu/2KCEBAQGh9Qm7edbTsC7LQoKZYj4eRD0nj6macxZvQY/Pa3v0WvPXpha0WF5N/ITqHkGKssaPTpsLBCmOwU9orhZt2rR0+Nb9o/VzZtdcar4WtrvMdOE6vHg+pM4HMce/Ts4RrWWjNG72xt7yjNAnP9uadNnSowgOwy9nQiGEgprmuuvVbUdtuMqFN71VVXuz5TTABUVmg+00m68cYbBPYo0eZ7IFlFk1EvtVFJu99p2xuvXZ/zVVnqpxJ1fRWKWpRo3pHVwZ5HfxHIAqxetRLfvvp7aN26FD26dwWdLLFY8vKxfsMG5MVjuOqK76Jrl65eYiSFWW+9LcbO0KFDBezw3Oy1RQBv+fLl+MUvfynWH+nwq9euEQh75RVXivVSkCBLJoJP13+qHjqUC2KPK66Z4487HiMvHalbmTVrFsY8OwaH9u+PPn16Y/RTz8hGjDj3HDz/wguoqKzExV+/QPOvuqpGsoWUQKyrSwUasZvLtwp8vOWWW7Hnnn3wzjvv4k9/ulUAU6eOHQVyyNn2FF862nQ+lOxLpzHh9de0NgmuHnb4YZrflFShnTlMTKLT5KQYy47rmzTzfz7wACaMfw0PPfQwtmzZjLFjX8U/H/injsPNmXJ2ZE1yGRCsPmD//bQcKNFCULYRRROLFzSPyMricVntxH5ptAdc+3zmTPKwxw71pO+43fUCc/IHDmDdXF6BRx4dhSVLl+K///u/0bN7N8kIuebW2399mcCOBdVhRsku76ef5Rf92v93BHZyxlTe9E4MTHN8kp04zVcf3ZkRcFWVLmEHsS8//XQdJk+ZggULFiIZTaOAjMwtW5SsOGzgIOxLf6mAlXxM7Pzn9dhRYMdkcDyB+QuX4MFHn8CyFWuQn98CKRWckB3r7tsAHedD+Qbp6gFpAEnoWfgFbwUU3P+4gPJpx1M1aNmyGF27dkJBwiWhKcnL3Bi36/yCYrRrX4b3PpiLhYtWyu6KBVBX66SR5TSbZE3jSXFdkb+WbbEbxyrIykVkr98qEsMac/VgIs/CySLqLu50nyJA5QJSpwMuX8u/x9/zCvKRH4tiwEF746QTDkdRgatSpHyc68fznwfsWFNcq7jks2RvpVmz3lYCjQ2Nq6qdxJqxhC3+oG9AfXv2y2RcxWQLYxEDcZg04e+cm6wup6/PxCzXuvXXsWdjMYBVt/Kz1jfCpITMTlhyn4wNe2Xnv3c5AomkXO+gvnza9i1V6Fn7hEb4sw5P9pmS0Bs6viTPUg7YSfvMDH03Fj+xDwz/JDAhKuAnmiJIlUIkww44KfRIxdE1kkbvWAp9Yxl0RgbFBFORj2SEfZ9cXwklStxKCeRSUjHajQwKk0WYEElidDSJlZl8sPmMZHOjGaTDYPgOMHbccvXVttvZb3ckFmkqeRs+j322oeMaeKzRJzit/cP5iSVF+SguLUFpuw7o1KYDurZvj45d2qNLu1LkdW6PAhQhtqUOlSUxsDF5USqKWB2QjH15fXb+TwI76uUQw6ZNm/H2u+9I7WDJkmWax7RBfNEWWELfquppe4yJwp+Uu+YcOHHIYAw/7XS0LClx+6KXUtwZTyRrTHLVJczHdMQgIYie+ebOFLZBAjqi7PlTp0JWxl/K7RCcSiZlU2+7807UUFY1nod+/fqhg2c9Mr9Ce7l69RrMnDFDKi/GUlizerVPjLqeH/ULJS1pzbVh/XeUx/BMAAHmZGV6gF4FmKqac71zWCziErZO0tCtRS+fJFtqPIWsLTDWjvXKMfDNYjrGd5Q+I5AjyawWlMyK6vnxu4sWLVIuyPqsZYuVvXkLBSi8NoJB7OfGWNuAP+Zx2BvH7tvmS9ACIRLBueeeg7bt2kixhYUsZDmtW7NWyhbMvT3+xBN4/oUXNfbMq1mPHXuuKj5WHpIM5xTati7F2WeciZNPPhlFZIWIzLttFPoVY2f7q49+R21dEoUlLbF+00b14u7WuYt6JjP/SPY084v0FwQiSqaxVuud4A3nGKXlmUu13lJSDtq0ScDO5spq5Rf4N/oe5ocYe9iYZdYHyuYwfY3jDvuaivWZv6E/I+Yd176Kz2LIRJwyTf0Xr9MKT/gFrR/fYz1Yr25hBd83IMWOFYl66UmxyGO6P/Ot6bez/6YDSJwfmwvuOKdA+W0PtghkymHTeADJy71lrzd7N7IDlFPzfXYELmmfdSyjQCouJPms8QgNSc7+rT6WTjjW+vd8aT12ZLKDiiBHDe3UpSt69917l/aKz+pLC+bNxarlyzVQ5gjtiFP1WZ1/h4/TnCSKJojbXDgxpaFaUanEKrU1Tx8+HB/NmSO0/4wzzlDDcjFP1qzBTTfdJFm24wcPVh8Jvu655x6BK3xPToEfu4buxS00P5HTGfX3ef75F3D88YO1EfC7DKq5QQiRpfPhtRO1YJHRJkBgh4bhsssuw3333y/pNVais2KemweZKzfceCO+e/nlqhpw6K6rCozH8zBt+gyMGTMGgw4/HEceeRT+8Y9/YOOGjQKKKElHQ2EN75hcpXO/1159UVCQL6YN2Q5/+ctfwGQxAS5Ks116yUUCMUj7ZeN10pjZJHXdurV47LEnsGT5Cpx++qli7PDaeZx33n0PH89bgHPPPguHDRqopPbtt90m9hHpiqzY44a9at06gVennDwU3/3O5TKwlECbOn0a7rrrbsRjERyw//5iCbz7zjvo0a07fvSjH9XTrN32iewIsBOLuYpDGmWelzJaBADZ+4VVmMtWrMBdd96F2bPfl8QV2VU06JQaIehDhg+rgI899lgcfdRR6Nalq54paZiK02QoG7625gM7GXww+wOxGbp36+Y2Dq9D6+zk9tPWzVn3NNCccOVbt+Kev9+jOULQ5oEHHlCwzt5EpKJyrMgsYUKfDJ399t9fc3RreYVABzrhN1xPKTbnjFvwbU6iKKbcEL2cBtcGpf84DwhmOZm2bKUQ/x2NsSoigokTJ+Mvt92Gy7/9HQw96SRUVZRj8+aNuOqaa0XJPvJwMqycBENVTS3efvc9rF+3Ft/9zv+gS5duStxwrc6c8RaeeuppMdWOOfZogaF0CCs93ZeSclyP119/vcCR5557HnfdfZecCma1tBbq6lRZVVFZoeopOqQfzflINO+DDz4YM2fOwJhnn0X7sg4CjKoqKnHmGWcKWLzjb3+TY3HR1y9Al86d8cYbb0rujEBTv34HS46NY/HqhPG49ZZbcfPNvxfz5/3Zs/Hrm36Na675oWTwMimCLNV6JpyOcjp4jWTXJZPqT0FgbujQkzFo0GEaVyZb2Fus7159JWFW2rKletwQiJZTvHkz7vjrX7F48VL88ZY/iuE4btyreOaZ0bjyyit8tWxU1U68R/YKOu+cc9C2jW9kbhUlDaEEfslwDXNdkpHD62dvMdoNPjerYOHfee0PPfSQ1i1ZmVbpxuU3Z+48jHr8cXTq0hkXX3gRSoqLJL/ACpBsS89t1+juAOy4LaVhG7LD++ln+cH/AGBnl8a0OT7JZzn+Xx0rGAGuC6smVbm5rwRj0D9p0hSs3rhOgVVVJRM4aRVesPikZ/eeKClpgUzaNSf9j3r5IDISz8PWqlq8OHYC3pw0DVXVDOrYU4A9YbLSU+GqbPe77w/iNuSggtAKAhwjPer35ZiOV1tXjfxEXIydTmUtUVdbo35G1ZVV2iviefloVdoGyXQcU6a9K016x9QhwOT28GBNBiznXPaO+4BzpHLcqXoSFgoAPZsm54O+4CU4wjY+mTLmQeWxVf4HyhHG0FECy1Uk0k92uhdRxAsLkYcIunVoiyHHDcDee3WRNF0qRZ+MBQi7WAHu/aKG/TU3Ro35kVmYKruPWH8Ze9rbLT4K7tk/HR/g2Nioxo2gg0ASx1xiTLNmzVolId+b/QHWfvppIKdGQMYSX9yzmURkkcYBBxygBB39IsZM8q+93xTIxhYUCCCynjvhRshWdRoGduifWENkk/AJa9MHwI6fFy65YF6zk0AKvwJ/2nIQjVSkuOfh53QDvj+Z3Nt7OQDSn9tXtKajESTJ5GGcx9jNV+ES/HHEgggiHmSpTtegZSaF3pkMWEKzdySCbpEoWkdjyI/EUBd1vSsM4DD5Q86JZDSDSCKCVslCzM5k8GQkibcjZGMlECOTIEpwJ3Tl2wA7295seN7uihSbnS18nO0CNp6ZZfdnP8PAn+Y8q58J5JS0VCP6Nu3boUP7dmhf0gIl7UrRql17tC9sjeK8ONKFEQFaVWRBVcdBPYqKYqCASbJkBOmaDJCo17n8C9xQ/k8COxmgps41uV+7bi2efvoZjH11nOIVsSSsr4nlVoCgQbpV8TMvVFNTjY4dynDuOSMwcMAAxXZMiPoFtmtPsSE/0Vh+jM25+apHm1PzcQnXpGIw/qRsE//OHAKvh/kR6x1G0Pz3t9yigkLGP2TjUKab8d+wU4bJZlGZhYydl196SaCFYlXPhKytrXNFuV4Cn3PHgG9jSfI92k0mtk3CzWTazG5li2mcjXPFlQ4gdSbLF0HQP7PCG1/wHGYicB3bvbFPLa+V9xLum2NsC9p7xoG8JysU4PMOH6/+AwvbCe4xvE7mI1xfRsfoYmxuBQPc0w044rnIOj3ggP1VNKseRJ9+qr91LCvDeeeep2t5ZNQoLF68JGCG8nqsDxzPQwUc5v2SNbVS8Dj04INw7ohzcNABB7q9UK0F//2AnSZzV7vu7mwjBVb/uRJgTBQWoqS0Nd6YNAmzP5iNvXvvicqtW1FbXYmiooIA2OF3OYc4fyhhT3lYFnm1Lm2tXBSLdK2/07q1azFv0VLUZhzAyfUXlnxlziQsDWtrJiwBe+oJx6Flq5ZIxFzeR72nuSi4NqIR1KVYgJH7cnuxy0MK4KEQa4gNZ2CngZfbA4aS1KYjEEL/lH53PK78d+APb6+S0bNhrCDWfIPANw/ZtLAHHgA7Ad5Bm+aLxOTHeJJDKql8qPtTqNOP9d8JAUEcI9o+3b8fO1f3Zf5UFF8qsKObCPRzXb+CXnv0QZfuX44kmyTYPpnv0bpcmYFd28E+x281I4liyXz29pDBVgOrmKSQHvmXVBH11ql5yWqA8847TxsYDQXl1lj1TRk2JkYtSU5ghyDQz3/xC1V0NGbQXJG426wph8E+JKNHj8Fxxx0vYEdBUJrACfvsuIZxPB4TorxWOu4EXNhs/Obf36zq8ltuvQUjLxmJk046URqnpvf4v//7v6pkuPzyy5WsVaLS63k+9/wLmDR5Mr5+4UXod/DBGPXYY5g7Zw7OP/c8JbXNUPAnjY+qW9jvAhBYQTCFjfRGfvNSvP/+bNx//z9x/z/+judfeF7BF+XrDj34YE0AshAoxcbkOHvskPWgYCMSwasTJmDcuAkYftqpOOKwQXj9jTfw2KhR6t1DcMiSMhOnTsNvfvMbNS+8/NvflvGMxmN44eWX8MzTT+OC887FIYceqobpZFoV5ucrgauFT+fN03y3MZhKiDodSo25Z4RwPIcNO0XAXn6+ewacNx988IEYCjf+6Ec49JBDdGzKhhEQ5ByRdq+vCOIx582fjzlzP1JjZkpM9e7VSywUSYJ5/f/tBs2hhEaDK6mJjdECzQ8/+FDADuc1NwbOPScr0PgBmgPsBIFhJCImE5vmHnvMMerR8o1LLsFBBx6oTYWby+uvu34rXFtt2rTROJKxc/ttjllx7bXXqPrI5oJbQ+x/4PvuqFdWXGNPIOnZ557T9wYffzzKOpb5+/SNKH1APWPmW3jggYfQomVL3PTLX6rvUSySUR+e799wgxg27PvEGcFRqqlLYvSzz+Htt2biysu/g67duisZw9dbb83Ck08+JVnDo48+yoOnrFJOKjk1b/48/OynP8N3r7gC/3zwAfXL+sbFFztQWf1jXDUT1wNBBM6zD+d8iLvvugsnnXyypM8op/fgQw+KNbT/vvuJYr/Xnn3FiKEk4Zat5biYUmydO+O22+/AkiVLce0116Bbt+6orKySE/Pjn/wEEye+KYbOgQcehLVr1+DGG2/EgAFfwze/eSkK8xPB3HAUXVeN4aN8vPb66xg3fpwAoyOPOELv0zYQ4CWj76orrkT3rt2UyOP9cJ5trSjHZf/9XzjppKH4xje+obGkVCJ77Nzz978HxycjbuyrYzF1ymRcccV3BcymWWWqjZ1VXtvfSwiEkW3JRBGB7kMPPVQOF+/ZqNC8HgY7P//5zzFgwAB881vf8pVuKfV4enXCa3j2uecF6g8bOlSMOs4HOS6NsDZ2F2AnnKj4HHfdHTv0fwiwozHdGcCsGT7Jjg3sV5/a2RFgMpOBAO0BWca0uaTv0+bOnv0h3pw+Wetf+wt19tNp9OnTBwMOHYDOnTuxjG5nT/lv8fk4G4GnWd0fx4LFK/DIY0+JKVNQUOKqVeP1jF6OBFrYGOcaZufWOTa6kvhwySfmwlh8Q1ZKn14dkchjHx12CXFrjIUWifwCtGrdEUtXbMScOR/qWVlC3nyVMIehfjWiW6/+Fa7GDT0RHcffi+25wdshJnPD4E4usONsbuisvnqSACL9O0lNsHdOJoIM/11QgHgmhpb5MRxyQC8MPflw5BewH19c4xRhn5NdfG0/edUA+FXvHBZmOwzGFQh8VsCO734o/4xJRfoETqKVvtYGzHhrlvrwMTli+zWTcrwfJkmYtPzFL34hdjNf7J/Hnpr071hcxblFMKhz585KxkyfPl1MZQNwLI4JAzr2uyUMTSKFNsFAIfk+kiT0o+MTECYnxJ+sQg+/cv1pV0y0vVe2x07Dn1DFbM5boX/JT+S8ctfHOajnxfOpeaRj9ZCdI0E2/c6myTEgTSYJpaDTyEtl0DYN7BkBDoqncUA0ha5IoTZeoDPbHNAa9NJKmQiTT0CrTAFWpGJ4LFKHcXECPvlI0B+kSFz4wpsAdurHGPV9rfrv54BA9QbYbEVDI2rvhSt9c6p+ySCMx5UwZgxC+b9OYjqUoU3r1ihqWYJWLYpRkhdFXSyNVCSGFqkE4qk0yhNJxQ81NSmUpPKQLI6jIlOFdlVAZSKBGsQQB5NWzchk7qJd4NeaivOaceht+k4151jbfLcJf6qpc6Vpdxlj5eVh1luzcN8//6kYgAaOcYEVedj40A5YFb/GjTmDTAaHHnwIRow4W/1LWbTGQhACO00mrrd3gaFpEBxDyj3OPm7eslksABY3ECxgwlny7X6+19U44JWsHLedOVsh5s6/+j3Nev99zJw5U59h7qp7jx7o07u3et1Skp3HptoKgR0WBHOuM/5iDEe7bMlWWx8Wn9JuGujOdULbHAZ2dH1ktlny2TNx3D7p0N7sPuXlmnxbLp6LvZv5Myz1ZslrU14xlhWPw3Gh7Td2JvcCY17xc8yXOUDJja393tBj4dixAJq9Xjk+nAsmc2f9evhv2gjOEZ6HkumUD6e6R89ePVWEwuJoFnT27dsXxx17nNg/E157TWbZ7l85vZB0Vh3Bg7w8FbmUFLfAaacMwxmnn46y9h1QW1PtQMR/V2DnczJ5TUmxOeZbDC3btMXzL72ouV3Wrj3SBGYzaRSXFGl+8HnyWZp0GvNHtA2UMTQJNitu5WdWrVyF+YuXAnn5mgdcN/RdlI+Mut7E5kNwvhiww/OY7OuZw06Un8WCXucTka3l2OtcyCkfcwTFKMacMTDDExLMF9aakqoT1aKy6yxs++1YdFkIartaI8faMUk0yQWrR1Y29x/sqR5gcUXSIfZMIH+mVe6XlrNqYvP5/l/KFSXr3P2mCEzXixvkezMP73o8G7js1K8coJUjzxZcozuvS6c6to/+8kVIsVn1eoP5Ic/ekE1MpxBPJNBzj94o69S5qX3rM31/zaqVWLzwE1XSmTFtbmL3M73A+gdrpsGgY82JxgnknP84Nm7aJMouKaqUKiIVkmwWykEwoU8ZIm603xx5qSrCaaA5RqzIX7R4EX7z69843cVoVNXhK5Yvx1lnn+1k1Yx54xcGqy5oOKZMmSKa4EknnSTpJbeJOpmybHWYWySud0W2kRQZAAx+KNt0551/Q/v2HfQdsmRKWrSQRNNTTz6pRCaP37ZdW1UUTJo0WQEQaaIXfP3raFFSog2NElk0RgSYDjzwQDkKlH3jvTPZQV1I6rA+9PBD6oHDRDWpvk888Tj+8Y/78MxTT0rPlLJUTBqfcsqpkt8iY4V9hGrqavHTn/xE40mgij1rxo8fj1fGjhWAMnDg11SNR1YHJd0IrNAIsLpk7Kuvilp78kkn4aILL5RT8f4Hs8VS4v1deslINWLfsGGjAj+OFXvscNxYNTF95gwZDYJFZIxIz1KNQDmmrnlrMuk03Pn7RRdfrIT6aaedJueIY8rNgsfmmFAmzDQ2pQ+bomF37I6sY5PG1KnT8Mabb+Doo47W/VHST83MPMskUFtowDhIdqyxYGAbx3fbIJ7JkY/nztV4kU0ko+dBpaYc/uasf1dV4CohVq5cgTvu+Kv61/TqtYek+jp26qjKoymUavtX/6ai4iL84Ac/lOPJOU1psVtu+aPYJgR2+BzJqpsyebLGl/OD85O2ygAfGnVWHFEWj4w0fo4srgMOPBBt27aRU75m7RrMemum5n+bNm0FNuy3736orKxQYmDZ0qW49vrrMfyMMzD89NPFiufzZWNpAkZsiHjlFVdI8sxtjlEdSwyZYUNx3HHHuo2JzVXrnIY+Nx7aCLJSaCfYp6tHj54uuMhkdL3s5dXvoH4oLimRBvKrY18VWHjueeeKIUg5PQLIvMZzRpyj+2IlCZ/hHXfcoWCA90I6+YMPPojJkycL5Di43yFYsnSJHP3XX3sNCxcuxu2334a+fffUXHj00VGYNGminFquLfYNW7F8BabPmK5qRTJ5CFYzOCLT5pVXxro+OIMGOcmZWAyzZ8/G3/9xr1g2Q044AQO/NlDPffqMGZgydQree+99/O/NN6OsQ5mSdY888jAmTHgNP/nJ/0N+Pp2jSj1vgn7rN6zHNT+8RsH1O++8Lcf5kIMPEXWZj8J0lq2ailKYBKnpPHfv3k3NQhP5zqG3edGpQweNG23bo6NGYeKbb+q+Tjr5JNlmAtEvvzJW1W0XXnSR+oi5yjxXZdboVuOdsYb3unAasvm7Yf3Vvc36zUmoNHC+RgCqnb66+oPS0Lm35/C4EGenT/mZfKGh0zY2bvXvobmX/Vk+g89kQHbgIE2NWVOHaERhSpVWzRgTS0TXDzZsiqXBIhkoYcHKNL74O/enivJKTJ4+FR99NFd2mPtJRWWVbAKBb/ZZKy5wjEWtZLFQfaNfJUCc/7C9V7gqv6Epn73tcMNRdzQXOzUw8P5LDghg4sp/zktDWfwfyHpZgjj4nkvcx/ISqKqoUA+7ispqvDp+El4eNxFVtay+pz/kZE9DSEm2EaoyP9k4zm2RvB43UurzwQjSy6fx2XBPlOwYMmhbWoTS0hLE4xnEowwy2XMHSCbTaF/WBZG8FpgyeSa2bq1CKh1RQRGl3FQoHXHsluzLj52vaMwye3KfipOwygIXBgrl3GOORK3//vbWewjQCZ5jiGVBpo4FzUpqMfCMZVCQx0rNBDq0LcJJQwZgv717Akkyjl3/hwDAMmkqXwjWJMC83X3IClqyj3KbZHqYqRQGvWze23O1IQ1Lh+XMK79DBXMuEHB3RXB+jrpqbde/YuOmzVi4eJH8QFZKUxdfjbkLyHpPoWPHTirGYC9RXvdf//pXxSnczynRxniDe/U+++yj99ljj8ehf0DlAQI+9FGYgGHSRTPUV4FbojJcVWvgjvwMqiYEMiNugF2xiyvCrJeacO/5xeuSrSHpFD92WSDQVdxagi8sCWUV8oH3YJM3NP7B2vLVrQbs5KRWlOSwXoX8zdkLmixJtGUiSAlwrUPPdApHZRIYgCJ0jZQjkc5ga14GyWgULZJ5II6UitYiry4NJArUrLgGBRiTTOKxeAa16QLksz9shN1/QqvTmHHBn7KjZvPADZmTf7L+tObrZKtwvTxVwMB3Nsju1+a0rR9LAPPvJhdFGR7lNrxFp5+onhwEb9q2QZ899lBMXkwAp0WJFDn4byvU4wnZQSSZYe8vIJ6WFQbl6cTsTmUQ55jmRVTUVZCKIBmPIsX5rmfRXOehqY12O+83cdpdBigCIsHndF/NAnYiSOTlS/2AUu2btmyRagjzDQQCtJq9soolQ42NIXmmaERsHUqyDhk8GKcOG4bWrUqzAEss956DosOgH4RbBdyvgr62ATjsJcl8wS4TwwQJWLRXUVGOyuoa5RsYH/J/2ifaIutJo9/TrqjObKpyWJIjiqCqpgZz534UsJNalZZir759JblPn2bzlk1YtWq14kHGicpXRCNYv36DpJhoKy0PYkW9JvVkuUHaKOYUmBuxNaaYy/rtMI9iRbW6bwdCS4bNxsj7EZTcZhzo7KGzBSbDZvaaPylxZklzYyYEyW8rpPA/6wO5ehY+JnT+iGMl2f0xF8a8kNuDXP9VU3ywpDL9F+ZvaEB4HexXtHTpMpS0LEHHjmXKaXHfKSoqxl5999KYTpk8RUocPIbdi4FUAh0JLPjegSwmZFx+4QUXYNCAAc6f8mOWE+sZSOTHz/gNWR/TfcD2ovD6bsrV3sYW1PMrmi4TydqgJu1KM8xGU8CO5P8yQIvS1hg7bhw++WQB2rdui/xoFIWJOIqKi5UnYEwgxm/GzfvNmzajRUkLFBYXSSbfyTI6eX8ejy07Fi5ZhvyiYs0RFqFYPyquESskVR8o9g5M1iHBgoHCQtRUVkmt58QhxzopZPnvTn7M1gRHz8AJe+bhNZ5VH3AyvlakYvsd+5rLvxfr3s3xbM9317eyoWKJYB35Y5pMm2PrZqVYg9gkABqzD1E+nu3lHsAxqUeTcgz8Wy/p5q7PxTK6FynqOLDJyTm692zPtsAj/Pz1u+/xFfiYXxiw42KebV6NGi8DAAAgAElEQVRmFMPOTX5BIbr37PWFgTsEdZYuXoSaamfQ6ley7KI78fl+LVdyr4FzNWI1VFjgpM4kgyT2h2MEzHrrLTUXZ6P5yy77L5SWtpK82ITx49VUjqDHgP6HysDTiHPzv+fue7Bs+XJcf911Sg5u2boVv/vd71QNQXkgNkCzRV9/wyGw8/LLL+Noyrsdd5wSqI013aQzzOoNTnwmQinpdOwxx+J73/teoOFpmyIdGFbGT5w40UksJRKScUsk8nDA/gfoXih5xvunUSMj6Y2JbyqZygXG+yP7p1WrUowceQnatm2noIq9LM44Y7jk6MiuYJL29ttvx7OjRwvFZpO4Bx58UOyJiy66SAHWM888IwN49dVXyxmwtTBh/ASMnzABp552Kg47/HCxgB568CExFgr8Zk+5MzKkCKiwt8ll/3UZVq5Ygb/fe682vssv/66SyvydINJ999+HRCIfP2Bz9mhUNEz2+SDYdcnF31BSXtIXHsRhM0yrSpGubk01rvA9UM72wByBh5UrVuLy734XZ55xBs4555wA7W9Mem/6tOkCCnlvBKB4fFb8KKkfyALs4g5Xz/HdJvj3VUDzF8xHcXELVThaM3rrpbI95mXYodq1heyo5OZMUfbv0UcfxYUXXqh5x3HgvHzxpZcUpJ977rk48IADguCbc5fMEn6O/Xi4Trme7rzzTs2nq7/3PRQXFTlavTfqDkxiJU+tGC4EXOgwExByMoSsAq1FIh6VvBml8Tj/bbOhk0Xa/nXXXocRI0aIgeO/qPXx/PPPa+5/+zvfEdWaGyYdA4KRo8eMVo+ZI448wlcsp10vJYF4Ga2pG264AYf2PwTXXHON5g6bcjKJQQB2woTxYtbEKO0gEDeG/gP6C1ziepkxcybYr2jAof3BBo/8Pj9HB4JAKMHLc847F7379MGHH3wgeUYnBVckIJXjdPaZZwkE4vkJ0tI55Ti/9NJLSqxw/fBctAfslcMqWT4rnosz9I3XX8f4CeMx5IQhOPKoo4JeOrwG6lizlxLBKzr8dIS43gkmjzh7BPbfd9/AnjD5Qkm0PXr31jl5vkRBvpIw7E9F0IgnHD36GTxNNt4FF+C0U051FdwemOS8on1hJc6fb78DCxct0rygc05niqwhHpc25MfXX4f2Hdor+OY48Tly7llFDoMoJo4I5DJBpKpiOuLS3mWfnabc4V1bITv7rfrrOyyRtM2xGgJ9P8PbyAWVtk1M7+y9fWGfb8pmNnEhjYHhTSZfv7Cb/IxP1Ny55BPxDU0/+b/NmJdBAtBXfOUm6l0zcQtGsok1AyGAlavXqJ/fipUrxaDm9ZRXVgr0p5+35x49JLdKeyQWhq9apRY6NfwF7IQS3dmAIyuVkBOgWXKPx/PAjD2tbVLF24xLGAoKBxSWUA7C+eC+A4ZBKOlMW85kI/tuFEiWJoJPFq7AQ4+NxryFqxBPFLCm2Q+cAUc2ei6J6fZT+4hjmQb3oeRNfZ1ul5ilz1WQH0ObNi1RUpJALJIil8AlSOvSiOYl0KFzN6xcsR7vvPMRItGEQBECdKl0jZeTIkoSmuMh/MnFLrlgT3AjzqkJvlj/N6tGzII+7qNB0jg7vB7py/XbnOyafccF1ZJk0zwhsEN53lbIixehsADof/AeGHLMALQszBfYKLa4/771plHM6ve9xny1Rle8JRRDwFbO5/36trVT/2f4s8F720ij2h5Q76fdUA6oFurZ4qss16xeg7nz5glk/eSTT1BdW4PWrdvga18bqNiGhR6MRQjyzJgxAx07dlRvBfoYfLGHJfd2FsnQp2EMRF+ABWmmjc8kDJ9l0CA9HnfJnM2bVUxkAID5kwIbfEUtfzewxnzJ8Ofqj78DgEx2yOvVu0yd/E2CVpL59cmgfCaZVD3s2Nu5yZdt44Ng+IO5b2PqM3ohmXdLltqiIRCRl4wgPx1FXTyCmlgdStJJHJBJYP9oCY7GVpTVZVCdn0ZNLIKWtQ7YqYvWIZ/yYolCRIriSEeL8Hx1LR6NZ1CTKkAsk0IKSdmT7DrINWIuiZ7t4eGqbf39KomYnT/ObmdZe0x41Sj2dQktyhZpnDxgqGN7IMe+J1UAn8QtiMcVz3PusDCzXbv2mlesuJcsXyIvYNmFJZxzwLJGF9q/4ZvNAk9sD9jF+LWp4WrOtcnmeemiaBRr163DmDHPqjh3S3m5S5561QoDdvgzYOxQxSOTUYxAhYRjjjxSyXqyt2prapGGY5cwNsgBIYNCCyc5ZIwal7R0+wOZKes3bFTsQul5xqjl5VsV/7HfKHmspjRS3xZYAtSAUFsj9tNAkTVr1kgSjC/ObcqYUclgyJATtH54Tvo9jNkImNAm0hZu3UqGUE3Qm9iYLmaPrE+MAzCKFC9KBcQnjPm7AU627rJgOSv1HSuVea68PDJVs8CrK7J2oIk1nrdErQFL4fs18MkYl5bkdglzZzfs8/aMw3bVAB7+jbkAjsmKFSuC7xiww/dbtmyhJL6BMSxEZK6K/iBzhfyf49G6TRv5RytXrlL/bO5l9fOp9XOA9A14zy2KinDsMUdjxNlnoztVg6oqXX9Bly1312VFNTm/h32vsJNihSK7tj4NGMrZ/7fZ95taxNt/v7FYqqmjNgXsMKeXiURR0ro1Xn/zTcyb+zFKiopRnEioz07rNq01b8XMqqlVcSnlYbk2yjp2VB6G3phTH2EcEZdqy4JPFmLlmrUoLmkpf8EYdeGCEJNiow/DgmDmm4oLi1BbWSVbst/+ewVMx23GwOfscmMBt8e5gisHevAly+P3zsA38f6q7ITJHVrRVajgJrdoJOvjcrLZOrL1m11zvs+lfzgBcGhStaHCJEldeinJoDjGioaiDsTJgke5vXzCYJXWju3xvqWC+VA5cVW9fohfHGPHPYltXmaEzIDxAxwQNnnt0q07un7OsmyUX1uxbGnA1NFlbuNYNrXMvoT3m7Xp07F0UhHaaKh/HU9IW5FybGQQOJbLyX4TXI8VK1cokUyHkFUcdPxo+LnxL122FFs2b1FSkElOVptNmzpNGyar7UUJ9Qwc57u6pDcXDoMQbsDtO3RwMm6+8mJ7I8pEsunEstrib3feiV/fdBN69uolI0SjQhCiorxCh2Byk0AL2UOsbmcVEqv6u3brqr4nfJ/T0kCf5SuWKwnNIInXQseXhq5H9x5ywEnh5ULt3qO7UGguOn52yeIlOHD//YMglJskmURsRsdNfNWqlTpe3z37uqoLz1ghg4jj1LFzZzFu6IizuR9ZHqy24RjxGpiAX71qtVB2Mk/Y5OzDD+dI21SVI4VFAry4dki35r0qSZtKilr78tix6pFEKbfOXTojHo3r82ri5ZFmJnF5bRwLyjoxcORY8R75N27ss99/X5WClOnTWvVSDdt7XpwXdACYWKZmpwN0gFQyxOzZ1Uqu7TF2spGIxoPOBR2wTp07e3aal6bbjk2ye8kNLndyjWccu4JSa9TOZDJ91tuzcOGFF6l6iOO+bOkyzR1SwQmIukZwEIjDdbJ40SLNz7577qn5wsCezBM6UJRy41zg5iAD7xMHrvFaBNU1lOjYIqCPVTh0SAkgcRyo7U9HjOuZ65V/Y9UQHVo+fzKc+NwZAPL6XfVmGps2bwITEGSPsKqDjCM64FzDS5cs0TrpWNYBdUmyu9yccZt8SvIgP/zhD/GjH90gdgzBhKp/sZKoF7x5yxZ9n6CS9JS9NjLBBlYUci7L6d6yxclCFBW5BAAg+0O5P44B2TZk8XC8uYbJkCKoxQpEriHKAJIazv4yrCoyAJgsPALTXB+0LRYIEADlfRIM4zNhAoTjyWdV2rq1dy7cc6YkHNcdG0hu2LhBG3f7du01jt26d0MkbRXxlRqvBfPn+35iGTlX8USengOPzcp5/o3P7YknnpAzdOKJJzpbrYpT2munT8v5s3rtOtkKyt5xvXNsCwsKNGdoE/fas4+SPJwD/C7vY85HH2H1qlWBpAtBJT4/2VDfm4fjq+RNMxLPO7lqmvi4VUS7j30F7OzC6DYT2GnSVO82c2UXxmZ7X9mNgR0tzqB63gMMof0vEBQKgvxs5aiq1+N5mDt3rvy+tWvXoahFC61/BnvdunXFwAGHyCbRLjBQinM/81IokSir+JxsrlWbWbJIiQUHQweFA2Ef34qKgiFviC0SCqJzAj19tuGJFgAs4bdzZKR8dWAee0FQMq1GhQdVNRm8Mm4SJk6ZhVTGMTHV0NjvR07HnmPnGiG7xEmWqRMGVFKUEjYWjwWeoaCPEpelrVugdSkBDsrypiV75fwpoKR1W7Rs2Q5zP1qEFSvXIUqmVZQFADXym5zxsx9OpiTMXMpJpNRLRFi/kGDc61UDumAxixTljHL4WPWfl8ZDYvhuX1Qw7RPQJiMRJ5MpgYKCFsjLy6BrxxIMHXIk+vbq5mQAw01vLQbzEXioBnfnF/ZuDOxkfDEO5y0bgX+6YYOK0RYvWaJeoCcPHapiIPokjBMI8pC5T7lo+j70rVnQQYUBrmMW/1hykXGByQwxBqD/aHJb/IyKa2pq5A/wPf7O/60a3JKJ4aSi23dd0tf1rsllWbnEK+M7Sj5muStOHcDZA76shwM/rx6mHoGun0it74PbFHRSbuGCitDv4USgy77k+Apk6USSlGJzUizpGIXdkmgZjaJ1Ig+npdM4qBpoG88gmUgjXiv4ReweEhVoC+MlhaiKFOG5qmo8E0uLvUPptzom1ELtf+o7T5aMCa9RS1bzZ11trU9WOQAoIAfK2AAZJoW4rmwgjA1gIJrejyjmpL/PGK5rly6Krzt1KAuS0eoPUpDvGfUmL+NUMcIJYWd3czaUnV9/u/M3mpNHacoHbe59N+faFH9mVJnPnjIzZ76F8eMn4JNFC12BXy0ndbb/ns1B2hRJZUUyym8w7ilI5Ks49+B+/XDg/gco9s9Q5tA3+naLy89Pbxsop8TvkhFLQIexB2OVTz/doDiJIDZtF/9Gm+PsCCv+k2K8mT2wSnxL6BqrKAxi1M/X0X7RnjHm5Hlp5xiHsdfOiScOQZ89+6gobs6cOXjxxRdlN2l3+Dlen0mQSbWA/fEoperZhYxpjUlEm8yx4JhZbzLlr3x8ZqwXs5/0naiOQlamcgN+rTG+5TkYY7t90/lMYftrEnAG0Lg91gHC4US0gTxhO2PXpIJJD/KKBZVOC8hjbEjQi3kS5qxoG0yey3qrFBbm61kxjmZeifsJ1T/23Xc/5Sdsz3HHj+HNNycKOGPcbmxMWw71gR7i0fRrKJd31pnD1Vu6gIzqqgqn9qOqkK+AnbA5aQrYYT4imc6gVZu2mDHrLbVoqK2qRivmfKoqUFxUjFatWmrdsjh/48ZNAneYsygoKkSSoETSKaqwUJTDv3lrBZauWImKqmoUtmihOcJcBteYAar8W9Bnh3lOqnBFI3qeZGbvt/c+6NSlQ/ZW6mFuOo4HP+kTaW6TiVfPj7V574qG3J7IvxWQYRQuGJOP7o7DrUxFr7RLzLmwt44VrXq75eTv3R7KvKite/k8TsHNnJ6sG+59Yfo7LjIJMXzCBT3116svjHNxREj+zcushUMcA4cCMMkZzKyqQYjFL99sd2Ds5CBPfgHLqAHo2KkLOnfthuIWLZq7TeZ8v6K8HCuXL8PqVSs0fmFEu1kJ3c/0Khs5WDM2fbdg3CQl44T/iDMpmExKiu3jefPENKEkT3giWcI5Vecaq6nxld9gBAjkJ5wjmsmIhkfwxjRImawkCEDHNRtUOt9VznyAxLoNbXsvnpNGiTJPv/jFL1WV/7vf/05JZjoRPGdQicDq0ro6p70YiaCyysmM8JpswzEtURelU6bESZTxfpjoZiUZk8DUc+W1uurVjKpLCCBx02JimJshG9zzuKrGiMcDAIdjJHkB3+vG5rYvZ/EScxCwVlDApG5c4yddWfuumuyl5ZgTYOGGbBqWDOyYbKFWPs9hjBjR+NgTqLwck6dMERg0ePBgsXv4d1JneVM04pz/dFrYW4kvjoEl5rke+OzIsOC5aMjpjEhrVwyCRrJ59ny9ZAuTRqwK0Fh6tolRL3d66TS4BkLJX39uBsJ8Puw3E0jXBL1Ttn/WZtkBX3nD3j7sW0PpOlYNUXKPYIWCON+7ic+Jz9rRXqPSFpY0TlGR5q9kL3y/KYIrZGFIiktUel+d42+D85fjyfXEjYumn0AH14vWRTSGViUlYmW5igani8qfPL85gXy+TLaoUaJPbpHFIgc21KNIDjE3yXjMVXJlKKvCho8JbN2yVRIPdbUpMWWWLFmCa6/9oQJOa9BpzC2rwqhVkO/nHqn4bOIYzxPA5JJfvmmvr2Iwx5vvs0dBLdepZ7XIWfbOK53mPFaoJBJaJxxjVZ+F7BGDAXc/cY2xqlBSSQee+fBWWvliuLmKKI4bZz97fwlsSdY5UDkC3Sefk2xCJKpzb9m8WWuYv/PZahMmRd5XozgmGX2gJBYvWiyWHh3effbeW+OsRAhttm92akEaN35p9Pvx4+90sGwO6758ZZlVYvEZc01znomhE3pZUOGowDu9Mj/HL2TX91fAzi4Mc3OBnV045b/9V3ZrYMfyfy6gCJJy3vFX3Y4FKlrLXiDNlbEj4qv2Z3/wocAdJnxi8TyXEInF0HfP3koaM+BTsONlTCWzRNmhDG2RBwJ81JNNZIQTh7qgHH8yV9aiflWlKC/B1AnHCLLvDOQ8w0PvmRSb/0aMQVtIyrX+99NkyUQoLaTNAmnEsXjZGjz/4jh8MGce0pmQPIKvsDO5NQuybF+2/TErF8PeHu6aXPLZqvKtwj6NwsI4WrdugdJWxUgI8EhKGqqOTVQzafTtuz82b6rC1Glvi7VD28+9jcmvcF95S7IHPwXEh+hEPvlo1+OvyD0yL5flgsqsdMm26zXEhvBvNlQDG4y3xs49o7BWuCpzU1EUFrVEfiKGwvw0BvbfH0cN6o9WLYrUWzOokg3LmWVnwa6Zkt0Y2OEcok/hAMOMpHSpGrDgkwWoqqzGacOHS0aaBTAsUKP8NIvGuCa5zphsYwEOi20mTZok0MeSLARk6XPSD6APwqIV7v3qVRpKwITBFEv4yc8gmJlOBYlMk4HVQyDAYVKIfu3Zw8kCnibFxpjMr/8AZHXT1MnZOlohz83jmgydm5ENgzcunNiWGeNJQVk6XSj5btfASmQXc0SRF81DHidmJI10IoNMfhRH1KVxfFUE/aIZxPLqkCZLJxlhmT1phsiLpJBo0QqfRgswprIC4yJp1EYLyNVBkuszncu6CU/aMCBsd+BwKAeu0Hd2ILlj3+S81H/AZ5fEoCQjI65Yk75+27atUVbWAR3KylSAyaQz5w1jHz5zNsxWwpi6/7xOX9UcPLdAXiZrCwzYcfhqQ6t+15bkbvOtZuRR/BabRdk/65tq1rVxlhMsLsfEiZPE0J+/4BPX9zThVDkYI2rNhZhhxuKn1GCLFsWahxab0gfod+CBGDRwEMo6tMtKhqmRuZMOsl2ex2bOhLHQho0bsXLFKtkv9j4lIFBeUe7BGyc7RltjEqPWJitrT7LghYEmQXKWc9//H66wp01jwTDBcB6f+SfawmOPPUZ9YHmfZAxRTYR9jRmjM17bsGGTvmNARZDn8iAY/242kuuK37Hz85iW1OY6498N3HFyl4peZePF8PE36IpGqKBjBRHuHQN3rPLfWEHhvATfs6Swsa14zfZ9G0Neh9l5y3XyJ6+LChg8l8mwWQ8dywUwLuaj5c8+e+6JI444HIsXL5E8+kH9DlLRM20Nk/yMp6nsw77BtheFgbeGcir0fVhwTYWMs888QwWYTn6P8v6+GOArYCfHujQF7HByUdKwZes2+GjePI3vujVr0aKwAOtWr0IJi3njToaNajaUQORerNxjVTUizBWwZURVpUA8+imbtlZg4+YtYpXn+f699szDwI7LnVar9QT/nk8mKP25VAZ79OiJWDy0j4RsnJv/nj1jLOqAdePWhApSYnHZLu17nvnm/uZYrMzXMB/l8lLxrCRbSCEo8AV8OwqTPlO1ik/2uD3YORAuZ+uc5BxwJfRUHGKRZf80BD6HgVjljsIFGqH9dRsWZBjEyRkzf856W/NuBeyEjZE5OkygsQdK+7KO6FDWEYn8/GZtn0zqrV2zGuvWrBZqn9uQKETJatZZvoAvN2PT1xKJMJiknIZL7lJbndXsr44bh34HHYTTTj0l6JVik5VGmxMxFnWbKQNaLmImfPl3aTX6BDTfEzDgk9cMELhx26YTDia4SAn4WIV5Y0ABFySTkaTQUkKJfTW4MXHjJnBDuTEaG16PpKBI+1dy3DnEJjNkYI8QWVZKcmP1bgkrMq0vEDdqawTLseI9mvNDgIWLniwBt8FCSXSrpuc1aZzTBIIqBYQE5ydbShWh7qw0qJQnUCWHmu66Z8RKBs55A8R4P64qw+mx8npcgJ4FSsypUMCQTsuxWrZiuQAdNndn8iZiOqs0hEzKe8fDDIo5EVa9x3thEp7nY9UGHUZzWvj97b1MS5PXaElsfpbOIl9yMnY1cbxdmQ53QGeTMwIUmExn9WKQ+LIgppFzNwfYUQ+jWFRgB2X42Idl+PDh6m3CtcCNiOtJG58HdPhcrHKIc85VLrgLlPOXTGpu8VkQ+PPemwvQ/JwxHWIel5WQYgBZs0I2hU6wSbZbt1a1GSTx/TPiuQwY4KS2yiIL7G0N21wWK8cDU6kkgVRHKbd1NH78axg1ahRGjhyJww8f5Fh9XqZNlZs+0cA1aBUSPDbvi8wTW3e2Jky7n/dv+vDmWGhOeZCY7BUHbkFgjpz1ZFLH5L2Em0FyLTuwzDGUaCzCga/mQsQ1IZdMYyIhm0FwxHpV8fpow7iW+dzsPrlWyfpRjzBfkUJ2jSj7QYWHVWxAVWt8zqo4q6oSK4/gllWQWAJR5+OciNF5cU4CgR2rYqHtUmVKXp56+NCmBRUo3kNRNVUgs5KV/tDa9iD5lwbsZH2sejZiBypIm5uMb2ILt0Sx+9j/HSm2L8Cz+VJOEcppbef8Yc95J5/35yjF5l0WNwtDTHPb+11g7Bt5BuuZYLKzN3XJtApy2PSWkrtzP54nm0ZQh0Ue9O0oW0mZUPZ/M6YkC2mYpBATu55EhrOV/CPfy0oF6XOhJDBtnL3C6ymoEue1W0LYmAH+39InC5IfTrvegBY+S/YatASMEiNeUirMPsgvyENhQb4roEgy2RvHlGkzMXnqTCTTvr+YT0Rnr9v1eOSFucDNJMfCle4uIc79mjbe9s3A5dBzSqNlSQE6tG+NkuICRCPs6ppGJpJGVW0NCvIpHdsTixavxEdzF6Cujn4mC4lcL9Jc8ow1YqZ2fjzHVgaAlq+u1n7pJkvgI0n+ycYykD3z+1GokWzQmDXn+9nqxKBAR8/IAC0yvXxVJbXaEUU8kS8fhv2FOrUvxYmDj8S+e+2BTMoVT7n5lPuyvX+XjMNuDOzw+QRFHvLj4mLSTpk2DcuXr0DL0lLJpHIfZ4KF8tN8UVbY5HqYvGdijYm0MDBDHy7stzNhqZjF+5MWz9E35jH4WfMJXVGXi5s4fxnXMFGrc7L/BeWCKqty1q+tP64xm/OW3LBkor1H2UdLWArM8ECGxTIWr9kkrS/zaXbNLsB89eBnGKSwpKC3HYlkGskoUJvHauA8FGZiyKN8WiKCdH4c7VJJHF+bxvHpNNrH6pAkeF3HhFECmUQUCco0Fpbik0gCo2sq8I6kHROojbDHDhBrQFszfH1uTTrnRooJbJ5l0WfQiyO7pl3VMteR62nGpBWLDdu1aYuuXbuge7fuYlWSoVVQWCBFDfZVMfvqJLF4Psf2s4SSAf4BmJqz7sz58rbBMyp2af3tzl9qRh7F7T8NWavP6IabdW0RyVuyMIwy4GTo19ZScj8mIFkFdT5+MACB88EanNMWuKJct6ewuT3XK9kd7Cs8+NhjUMzCVh+/0x9gAemmjRtlpz5ZslhN1T/91LFyyEZkwliSjyo8zPbXChfyOh8m22smxy/wcQptHOewsVMMWFGs45u0894IZlMam+fkcZi3YI8dyrERCGcMTdnu5557TvG5Yyvli1EkVRWfo+A1md8QxKeplHIKZMRx7dH+suiVNpfXwO8SgGcMR5UHV2RInyDbF0ggFWM33+OHyhbGcqwP6oT9Jrses6W2ptWbzTOuzDdyW7Xf631hDm2z5QQITlFBg0xPy5uFwSJj7tTUVOkeqHRz6KH91Qpg5apV6ilLcIsKFrRPjD9ff+0NvPrqOM0xFYYKtNo+KEzwgD1+zhg+HEcdeTiKCouYqFMfs4DN+RWwk2NUdgTYYe9ISrF9smiRWGoL53+C/HgMK5cvRWFBUcBcIdBIuXoVCQjYoRwiCwdcXpSMnlgsIWWQ5StWkbIq4IfrinMmbEsMpBQDWDYmgwL2/KXMfUERenUnWcDZHleP5Xv2+YJk+ukmZRj46vXD/ZBcqQs1sj4oGTuc27Rj/N3WA20ebRXXiPkkbt05dj7/pj6Yvo97eLCtp6B8/ZBtCrxUU0Pw7Q4C59Vft/Np6Nu5gg3tv76fTpYM66RrA3/G9uJQ/LMzu8puB+yEDZIZA3vAJS1boU279mjdpi1YCb8zL8r4bNywHhs+XYetWzZn6Vn1DN/OHPNL/WxzNv1Qjx2OMZvGTZk6DTNmTEdZWUdceOEF6Nypo2d0uESpqjv9IiAAIWCG1RxKgjpGiv20pun8Ho0EKb2u+p3gTrbviPXJUGWAmsvGdR6j4jU0vqtWrpKONPvynHDCCTjn3HO1NkxLmJsPN1deKwEgVt8zKaqEp+7DbfgEY5xMlGOeaCPNZPQ7/87jWKLXqkF5DDrNfM+S2jII8ZjGivfLRIgl7HlP7vhsRujZQz6Rqs3YM2GcfiTZFNmG55Y8VyLZN9Iyp4IAgDGTuKmKfURnggwqfwxzLpig4bErqipl6EyXWdRFsnWSKdElxRFqDAYAACAASURBVHhIOADJxoJSXY6BRNk2R1HUmvRsE44nP8Pqn+29jE6p5y/wKORkeObOLleCaR47dlf9wM/+xuulc0WD3qZtW5fYNkZYE4BSc4Adnnfex/PU54byaccPPh5Dhw4VI4sJH44F5yntNv8t9hLnvgdvLDC2NWLVP1xDnFNizwXNeH0ltU/OmOPL7whM844pj2mbGs8lIMXPLQbtnBN09JjQ4xhxHWruegabHYvPi5+1NULgwCXPCBS7vBKrTz9dv159cca+Ok76zJdddpmqBg28NPBQILHXKLbrE8OIfaBYIcV57YFaOYl+zCyRaeAE1xF/53XTQbC5quQJQVUy4LjGPfMoAPn8HiCH1m+othZl5yRZ6e6P68R0kc1ZMCfcKOdBMs2vFdohNphk9ZoSLWIhOTaVpHVUnO5sKa+NLyZXed+0MwLOo2TquPXD361yJRwUmQMdvg5VkbEK3/TXzamnTKUH3V2lbEYAMp+7wGzaMuuR5KnRX/h+F+xxuRJsO3QdXwE7DQ/TV4ydBsdl5xI0uxmw4+/I7YG+2tODOAQKAnaGSkZdHxNjncTo76RcpTwlYF1CebkYlwyqaas6dihTTzbKwcrf8XTvLVvLUV5R6TS6q6uCBu1MArtjOmlR5084e2y+PH+nTKv8fd93w/Yz/qRNqqyuyqmQswfH66+qrBJYru/4KDH8/Wg0uz82lCSh5llBQT6qa6scgyFN4KQY5eWV+PTTjYjnsZmxS6SGZRlof7kHuGSsr2I3MIL36Esx9DkvS8JErAVztK/l5ZRiqUV+XgRtSktQWlokBourUM1IzqmmNok+ffZCTU0Gs96eja1b+R1X8etrDBqUSFKwGsiYGXjjdjVXwORYrxZCBgkjswthibV6FfyOEeZAIQOH/j97b/4k53VdCd7cs/YNVYXCRqwECHDfQXGnKFFcrMUtObrlnpiYdjum1dE/uP+BieiI6T/AYTuiI2ZaVqvHtmQ5rMWmJEqULErcQAAEVxAEsRdQAAqofc11+pz77pcvszLzq6qsIgCqMqJQhcz8tre/c+45N1jPBba8zprLiz62DXEinpRCDG0B+edbaPGTjBbkoQfukMcfvkdaUnrvtge0utVLeomEFjUBeF+6jokdy/Wo6vWiwJoN6w04J5xFkmLnCgCwFH0Cv7m2jUSCnAdoW6aABnjpA3cWlQ2gBQCr2bFZxDsBkHSapICtNS3orjmtCm5bY+Aa+J4lDe/tWUf7Fli5AcQEgDl85UqQswfqMwN6eA6zDHQ5drDfw/XxmQXM4H4BuJrTg9Vi2VKd/3GRqt5+wv9uSQ24MP8W8uTkYhHJJGJSiCLXTkRSxaikYxoBnImJ3B7JyzO5vNzKNXMOUhlJQt+XiAisFKfjbXIwEpOfFGflHHKCFJNU62SjsGsr31j4+whdG2JNXlIEsj86dwG3ReWjIEAH5dPUDKKmiYF5sFCG4r+vt096162T9rZ2fkdJGn9I8BJSm7e/27/hHhi0Y9H+TnUejKN2msCm0QFwa4qdBSPP0tYNSxy4GsF4mH8iLm8ceEO+//2/p5V+MpHmXt+IPaz/jbwwMN9UH/gO/ga+wPcSyE+skfjYS3/tK19mO4Y9PM59+dJlGZ9QS0dalfG788RFNEjPAZrIJUcsKKOYUjBPlogeWIlXEqE+sWH36pemfx6MHTYPglwyZxM8x65dO6naQTAw9rrIxfPSSy8x99BVWOL3rycehuPoTmGuFW5/irEPajhTScISE3/j+yDW33333WAsRPCrH1wCLCaB/aObn7mHS8BNRoNIJqdmuO+z8d0wE1sz4fu2t/THVeJn0SjHZYwFfsCMX0YGYFtAI34jdzMIqY8//jggs3Bu1DHOi72gusPMydj4OPGhjs4OqnK6Ojvl//h3/45kHp7d8r798pcvy6FDhwMLtjBiB6HVyK/9ta9+VbbetIX7bJQVgPbM3JxgjbpmxVY+doQRO6g7ELntParY2XfrrfL224ex6Zfx0RFpaWljO8R6Aco1tBsotgw7QM7fFlgxOkti5NM8d2FIzg6el1Sqidbx6OumAsbd2XiCdkVLV7ceRk4ftPDtm2+Sfbfs9YgdXVsYQcl24gKQ/H2Cvx4sBWhpOpGgHzi8J8D2nFre1vDMZ+OwWlWvNvMnlVQiCG2NpHBKXVF8tT/7I+ZjOMe4PFg2j2tOPF1twLWltJfRoPpgjxAEVOh+orRGd9gl1gRYN9gyd5HRtOWuB6U2cl0SO8EGzovuK23aNAK9pa2NSp6WVkw8uvCx6EEMDACkkYhtemqSypxpxyz6fnY2gDYC4C5xql65rzcw6ZsVG0BiPDsSov/y5V/Jjh075OGHH6Gk2wgYmyAR/c5If4CPiVTgh20bPNZPAJiXcuhYcj0MAqg3Awt9QJIRHCAknM+4WkxVf/3mN6/Ix8eOEaR/5plnCHqig0KtY5MabPYAuhqQa9EJBlBjs86NFHKHkCl2slmXN8gipKiaYFQ+ovRV2cPcQlAlOdAcoCn+NksogukuZ48m2otzsMJABzIJ5yYj7QguDAwkeJzSCU+NtsuFPSX2mvMCExt+g0hB1B3aPgBjU15wM+cmdbDvvI+CAiQRkmaa6wXngWqDIDE22KmkqppMki0gt2DJhnvXTRfzIblofyaE7+4mWAwbPN5jiGKHhIDbPDDZchBB5+CFEIKlZmPwiB0dfMs3/zboAahCVC4WIgr8OzJoFYkdROLAvxcLvQcffFDuvuceLiSxEYaVoNmZGeGpiy4kq3cWCU7dgfZBkgc/jqDAbbO/YOIESuLYCFv0RWNK9KDeAMwZocN2ynZRSkhs9wH7C5AME5OTJGJ5DNUriPB1iiA3gbFNCCS2Go1jRIBOYjpRYyF/6OAhee2112T9+g3y7LPPsn+2tDQFPu62ALe8S+wbGUfA6uAcgA2MmnA/Cq5p37BJ33yQgw2BZ0lIIglWiE5RY+NCuqmJZWTKGlyf3tPOHqUkwdW8R7YAYdly4619Gde0qFuUJ96n9aLr17Tag91ANstFsm0YjGQyJREXBw4AYTt1fdqATkapufuw/qoIm26QbIGPd2zzg/YBr348F73XXTQZyS5IpF2OJvwfxDXAJZDbuL7ZT9ZT5K3chFblTGVz3BLJnTVip3rVNEjs1FO2NBRVv6oNKfzkSwNork9iJ5Bq+ARKTMkJAolFjENF5jzLZjS4YHRiTGZmsI7Iclz+4OgxOXXyZLAmyGQVzEFEP+YFADWWh8OsQ2xctPG5VNolVY1Putg85ctOfOBGN0clkNKPKC+rSecfVtrkliLe8Jy+tYN3OgVBi1GBYgeElCnEMZXSUiamQTLB/dmJdLLRta9nZeYTZxilYAlqmz3zONN8PTpOt7R2Mno+IlC7R6WzvVlaW1MCQziqbEVzIMTiSdmxczdVOx988LEUmBwEn5YIpKA8AkKvlGzdNo+2RzTwq9SHTRWgc0hJuePINrc2Zn05m4wF9lBlA4LqT/X7WuKl/EsAtVIicbWrisabpDnZSnJr40CnfP6xe+Xm7ZtUbcq8M0YQuSTQy10jukfjPXnRnWXtyGw/vMjPWt8NokMXbLxL9lv6kfu/NcmKyFI7v605MK9DDYe2gzb5gx/8QK5eHZV4Su2R/chYrDksHw5+W/S65XzA1W3PY+sj2ic721msAUwljj5rUe44jwXY4Pi25iaCfgPrB2T9wHrp7up2eUATgWWYET/Ym2BPYZHuk1OTTNiOPBoAjpBjFDm8SuRSIshZpQCirrsYRAa1u7N1svt3Cz39xX9VzV5W1q5SlYAstyOsnAFooMu+pA0b7S4VTUgyGheJJaWtOSNPz+fkqVmRNuCK0bykcgDF4UEXl4u5tPwqHpWfJnMyLQlJ5RNSxNgKwZzXJyqxBVujVeYhMtUB7AgBpvf2rqMqa9PmzfwNGywoJKjcNq9+F+5r/ZNFRpWj69eeawGfP+JlJnNjpwoqnXoI+YZMTWRKPVNZeiUfPpveQN9oAEex6WChvnCFnr+he4tIPJWWt4+8Ld/7u7+TU6fPcD9PhwHn0oJxxHAYtAGs+THPgyAABoH9GtSC+D/GBcvpSVvH6UnOkdbf/T0N9/sOJynktbeqIk8DV2EHiz2q9W26pbg+o/iATbMlgscvUQbouj2OHeevL/CZ7whhgDPuad26Hqp2EGi5Y8dOOjm8//778uMf/5g5cBF8gHICUW3BbcAWuWaIRuWFF17g+xjT4ARiJAnGV5DuILlNIYTys3FW779IoBx7bahSAKojjyvI2oGB9fLfv/0d+ejYMe2qnnuGlaf/G3/75A7uCeOGkTd2DjuP1a9hYDZnwP4M5BZ+UDe2n7XgR9vbj4xekbnZOWJPto4AqfVnf/ZnHOMvXb4s65B3OSLyw3/8kbz77ntBUKndg9Vh5Zi4bctmeeH5F2iR19yUlqJzrSnmc8Q3IsCX1hQ7ZYNKKLHDtZtIa2eXvP3uO3LH3XfJWwfeksnRESnms9Lc1sH2DDxCcwpvZgAyVHWm8CwWcjI/q0otWORfHR2XufkssUfUC9oCfmwMQdvhd92PWSmjq6O337nvNrnjttslX1CLeN9uTHHGkkq1tEdwj12hnOfMTRJIBwv2f6yMnesR1iLAM4D1MCemZeXEuOQCq4n7xmICHAh7G/xGLinNv4O1to4/tHZDTk6sDZy9s78m1vYMNboFTOmYVzkmlcVF+Hl13FyLoPtg3Rkyhdi6x75mV7Yyva6JHSsc/3d5gelgWfm5DWr60Lr4CxgyVxIBALhIZiyknD/1j9kJ6ly17mNxwaCLZ0ZIgQSbzzBim16FXBy6xbUD/S1/jUav60IQkfHGhGJixx0BRDR1j+Z8iagdkpvs0flNAocOZkC/r96pZ8UGmyLkqYCtFiYdm4AsmsEmPDwLGF1s1A3ghmLFVENWdOahStDcgZ5ma4V7NaWEbYCMoCLwGZA1sKHTfDwA5vm+i3bHcYxKcxYXpagoJ3XXxqqgM8gVZ31FsBfKDCTrc0n8bAA1BZUf6Y/T2MbMQF2LzEGUDl5cEIEMob9rhKQYpdEY9Jy3s9lnWZSFbbBMbYP7QdJ7i+jgPdXZdFNW7eVMsgnJJ3jqHV+3Y4URO27zcv78eRK/iHRjjhSnMtNdYe1e1AjhC5IEpAoAHfQRRgU4shHPxCgmKM1cNArqgZ6gSNYIUMlUJo58NCUH7taUWbbYKRvLOBk5Qs8tcHE9nNMi9Ghj4z26LcItrxJtNuC96hb0lEOLkilU6LkIIR19NVqI1nMkPGDDAQVSigtBABJdXd1Uhqm9myZTxHOgvxnxxPw+LoIQ7ykxohZ0vLbzNjaShLaGrmxsHGN0KggpR4ZRJWdqKFfnvmeynRNt2BRvFv1okVM2Jlhf4zO6RTXORbszqGzce0bIoGyMRGG/xDjA6HhXfrAiICmnJLidl8MBkg8DZHTPoe/pddE+7Pq22cjkoOrTnBMoM1P/oT2hDhAJYnaOKHefELPxmGUBEo9KPo2+oWLREYif+gTnpnZ/lqumyqt5X2vETvWiaZjYqTNeVhDr16TNLPOiNyyx4y0jgkf3IrIvXBqmFevI1VEZGhqWS5eG5eqVMZmaRHRohhHr6OcahKLKFYLFMYydUGAq0K5rPgUGDcy1dYs///h/6xrCrcLdGsGfU7NuTC4nIEr5Xvzk69Wq1T9XsBGs/sVAYaI7AmCcMQYyROPIJaJrUow12BAmEYzjbIvsdGXnN4c471qlZ0B+xtKSiECL8wNX+9+oIL4mjcQ6BKez0tmOaPx2SadUGaoSTuEGuWddv7S198iHH56Qi0PDnMdpa+wplXwFTQCQeZGEfpFYUmrbQLIMrW4W7JdgGaEbcHwPOX6COrHNtK/wYdprbh085ZKLUIYFWzQp0RRAcpFCJCXpRKt0trdIMT8pjz90hzz+0L0KTDlbWVsrG9GzbAD1Olbs2DIMczXtDYsir77+GhNPw64smogzH6C5C6B9+KSOEQXow/jBvsiU2rb3sH0BI8RdYIi1V4uMxdoMoC7ARkReI9n4ht5ertHMniloR27dzKxeHokV1JObY6gKd0p9s3FGYBNIHNjMvfHGmwx8UvAQQTLOnhltzUWuGzjCdhUQJgB0dF1YmnJK7dithGqu7efiIomCSHOmwOC2XCIi+VRcoggWkoh05FplunNGnpjLydcmY9KbjEo+npV0dk4QtpdNpOTMXFz+ORGVl1qwd0pLSzYuEPZkEyiQUo7Yyj2E5dCxTpdMJmjjtHnzFubH2b37Zip02hG02tLKPSX7LLfkRYKeBophfajjme4fmaPKrc3tukHkMyy1oFBySk7bLyr/5Uhw0TWmrrlKxKTVQd1cqsucd6/5YQ2RJ4Y310NiGnjCRu4NNu25vJw+fVq+//ffl2MfHZNESt0SjITBnfkBttiDof/Dbg0BnPgMxA7GAvRRjENQ5KEPD128oDiCa4NBO3NFoTH6Hu7mlMJ6Pex3dO/ItuvyeHJdweBeDQgo7/O2jijZolkbNozCAkzwfCCjADrbHsxIC4yRu3fvki8+84w8cP/9/Hx0bEz+6Sc/obX/6Og4nxnqQ3wGsgQv22vivDg/ysds8ANcBikNpqcX2I5hbEVQ57rubuaPue322+hg0dnVyb2YBT/8X//lv8ihw4d5fp+wwvPZmG6YjtWdkTuoB7OZsnKz7/prAvsbc8GGDRtIKsHRBIQ795fOeQeYoM0z2MMXpeTegefF+vDmm2+WP/3TP5Xhy8M8Fm0H5fbPL74onxw/UWZl59+DtQvrGU88+ihTP+zevZt5XVAmzHOd0b01lBBrxE75OBJG7GBew/ybammVA28flv2fe0iOHH5bLkKNHxOJNTXLH33jG3L6zBnm1gTGiDrt7OjkPIyfudlpyWXnGeg9NTsrZ89dkNHxcboW4fxG7Fjdor1YXmP0DQ4F0YgkmR85L7ffsk9u2b1b4gklSc1S3yzK2G6117tAIkfseoHLPh7g9xE7LCCJnQsSyR/OeeoYYLgb9jOq+NHPrM9gOAPxijWP4UrAbVIpddcxJxhLeaAiCXVKgEIpCCrxsEW7T44T3lTh7xmI5XhkV71Zwyd17G+zrg32X5OTk0UwzedOHl/+DFRtc1l2troURF1w1U7jb6wqN3G1NnWViyr//42AtssvqCUcuZgyDSvWepcLQhi9yCbbZfi/rbcF4L2LCHKdz+2Yg4G3wvzbZuPSnfg7fT/arwxkDwnPcyQR690isyojtILz2aigBErJ28Pdkn9ccC73mV9GtlWtvH9j0IKoTldxPmewgGWrUXFedJ+u5Gs8X9mzlYbD4Bi/3iufz+rNiwoJvh7Ue3mb0CAuD6HxI1itWGu1tWqLU5ar1XFQyEvoHMGoUL7Xr2g2xl5jsQF1AhasQTWan2XdplbnwzJAw23T/Hp2EaJWJwqglMo1mJj99qMrnoVlbe+XBsPysiq7Tfcfi4By51+wECjr46VrljbnTgWiM16pHwd/lzUyN4ZX72s8p9+W7dBqbdNv91WubWBPAGaxbIJ/Svdh5W9tzYGSJrG1LXHZQsEv55rPXPGMC/p9jfqrVrc2ywdjfbW+oJufgIgrG2/ccwdtrbJZuHKv7Ot+3wtALxtvysc+LOD0KlX6ggGcIcP1Mjq2N194R1f27xJ+UuUS1cbY0gk4pDVw34jKLT+89rnLmqcbrq1cGyqbZR0cUi642VrlgunIn7Mrrq9luvxCrVzH+QvYZT3qEg4Ku+uFYTSlI1CXCOSu9cKmmOSIU8yo8i4BClzmM3OSjEP5CGWkErfYNdGisaiqSUQsYtOgMRQA+SyaLCrzuYKMT80wOv7SxWG5MnxVrlwZkUuXLtNSBD7XBsyp/aZucEplbero6mPPssF0M/xqAPOqS9YsoW6rf9VfoFUZbuq087qXdgBs8B2v8wd/RhCdCOI/yc1tc1NK+vu7pbunTZKJKCMqCUTNI8dJRHbsvEUuDY/KqdPnJJNHO9JBhHkbkwguyFLpCqKumkVVsNnDYQVV4AaRgZ7dEiKqFWTzrCK8h7Wpzja8lXsoi95mhLQLYMB3NIpYlVCoUyjIEfiRSqapGEc05MaBbnny0Qdk17ZNkojkJCogrwqSSjXL7LwC/g7rW17Nl62tqwxcbioN5jrXvXW9UHr5RIYNlJXvlf/fO7as3PV9gHro2wQniwoOfOc7/0MuX74kySTUveo+AdAEdYtyxFhB0A2W0AymUwUOABeAELbeQs9uSqWYd4WBeLBHdMFEAAFv2rxZNmwYkP6+Punq7maglwEWBBNdZLyt1VnfC/ZsftmUj6LlXd+NoLYfcJbYB946IK/89lV59713CQpBzT49OydRF70Lshk3r84EaD8FWrWB8DIA1IJiCDiaDSHBGrM803yPuAMGFSK61rVPy3HBqnFR+YUkR1m5c7oof5xukd7csEh7VJJzKemaTcnFeE5eTDbJvyRTcrVYkJbMvMSKeZlMxaUIpbgjZ+18fuBRe1ur9PX2ElDdtWuXbNy0kXZqdKlAPkynLA/2C35T9cftavNs2dq8fB+gja1O1ynDG/zO4v5uZJu2vB776RwVQp7Y3tfGRI68PqnuylUBPkdGAAbPO+cCR1pUVCP/i/aI4FYdG3Xc5RqKbV+t7tFadR7092DuHtz6uwSalyqZ9xhPysmTJ+Vv//Zv5ejRo4FdoxES1n/Yb9y9g2QEsQvlCT4HyYE8MpZPA++D1MCe2pxFGPxltn4WVOfl+6usyGA/uMwa5hxSY51p7/trHPxtKkfcJ8Y85Il59NFH5ZZb9ghyjHz00UfyN3/zN/LOO+8EeWzN3h/nRFkY0WEkO4McXQCfBcHhWhiLQeSABMI469vboazMCsqIdBAiIJD+23/7b7REszbmk272XDi35e0zEgaf4Zz1ysXKwwIbcezDDz9MldGFCxcCyzjUKd5jnhXPxt3qt7W1hfm9cE0QO1/96ld5zyCG0G5wfuQsunjxopuzFNIA8EwLX7cXxWgMcH1gw4D873/0R3LP3XcTn9F8LgiA0TIHboO1cLW1oGEasO4rvUqzjg6HdTeJVc+76GZpKtxFHrDS69l65E48FpW5TEbae3rkN6++xjyZ58+ek/NnTsvM1LS0/i8S7lv/4Vt8/r/4i7+QwfOD7A9Tk1Ny/vygtHW0Md1JPJZgO56ampXDh98WBEnDwhjjEwg/9AnfbpABHAgAcgo/BFQjuBTz7D1336N5fYpq8Qy7RpwbdZSEzRnsGuF+AmKF+XGSGozuggxIBLnAU2tHnFs5FmgbiHobax/msLE1COrWEwQ1Z2MSysNy2Vk/pCKI3yy5xtj1bV7Q/mFWiZqqIMiJ7IglsNl4n047zpnHHLHoDuNuxwhZG1+YlgPzVJAHvkSY2/UXEKcrR+w0sINbZMewr60EsbPES6781xuJxlj5u1nSGZcW3bqkU699eTVKIKSthUXC16/vEFuaa9jODYxGAkUMjlDsWJRQMIaEIXq16mOJke+VZbzWh5bR0JdY5pVXqA++Ngb0L+Npytai9fSXYf1zNa9NpxKz4am8kNuILltx19CNiyB9yHKB50aJnaW0pQX1F0KQNFgsDR0eVi5Lee6l3kjlmPhpBt/U7WNh8+diiB0AP7DRiSogCVAWQHUqnZRoXuh9r/aKapeIBT8iygiQ028cVpBFmZycps/18ePH5fSpMzJ0eVjGp6ZprQYwCZsLnAN/57JQpKi3tP/y18/6/dqTnEWzLbUutWeGRict57Q8JiD4l32G1Tuw/gYeagPkH0JuRrdhK+Skq6tNtmzdIB3tLRIpQjWUkDzU6ZPTzEezddtOOfz2ezI4dEVgj4c6bUY+vNk5Rvaj75BAgf7aqUcNgGLOA6ohNNdcJUiJTWkp4loVuD55o/2wFAmix6P8SuQYN8RO3WWf23lNuUXABpvzBOx71doCNp+JZEqa01F58N7b5OH990g6XpCYIA9dQjLZvERimncOauBVeVWQPvXGgoAUC0CBGhZsgZqldMflhJq+rxt9zSuaQ+6XXE7+x//8LqPjW1vaZGZujpHhBqKibFGfyDEFAAXjhkaUpiSV0ChTKLrxOWDi9f19snXbNtkwMEA1T19/v6zrWcecf9n5OaqFERWtSYMVMAawoQpeAJelfX298bhamdVDBBhNnEzRdm74ylX51a9+La+++iptfWZmcV8KesNCGTYpsKNDOcB1AURVxlkMW1+zaH1TlCNflQHWdt+MrHVRt5Zryicxrc13SELmOlPSNzsnX87m5c78pLTBRTALR4Zm+V00I28k0vJOPCnTxby05jKSisYk19RMBWTM2dsB3EVi9W3bttL2Cbk5+tb1kIy1Md7UaWzfLu9lneHYy461wj3hGu7TVvhJlna6sLndLW5Lyien+GSgnuZBYpuiPbX16dKmUvMFV9sj6+6Ude5s7I07s3boqzEY4e6SfNv8h/7BUdgRktbOOe4WCzJfiDBvBnLIvP7664E6B5+bIwiv7xE7ptgDaAuiFcQOAHv8jfeQSwbEDvbUGJPsXNcTseOTOgbY+vaVIFqgDnnuuefkc5/7HMdT2LGhnE6cOBGocwy0RhnTkj+TCUgVs8IGcA2CBpaVAKnxt18n/jxaHlDj2opXr4cPH2a52ljG+cGbi81dAUQbrov6sLaHOjFXj8oOYO3CyB98jnFpz549JGUw5pq9ruVH8Uk/s3LH/VuONZzzvvvuk2984xtsY2gLIAVx/9/97ndJ/DGACaA0Zu4inDwcEQZXkkxGWtta5f777pevPf+c7NyxnXMYnUtIbus8x3Wwp9jxn62c2Fk423yWiZ1aa2t7P5/PovFIS0eXnDx7Vrbv2CETI2Py9sG3ZHp8Qjr7+uRb3/qWDF8Zlv/6f/9XuXTpoux/6CFBDvP333+PAWfMTZ5VG/tUuolrN5B6zc2w01c3XsvQPAAAIABJREFUFstfZWs91BnWLlB34jMQMfgM+TmfeOIJ1meMaQUKMjc/SzUWUqYUspp/Hd+dxboGxE8m49YgWuvMuezGOs17qXnZOS668bi9pcXlwNQ1rI2ZRpaoJWT1QFUbC62flv1GAA2DXUprY1sv8b65bsI+TYOY8Hx0OXLEL515orBi1PvF+8wXBLtBFzFlOewtp6e5UDEXMhU9msaC80RF8FX5ni4iK2PFdo0XBbU2Up8mMLC01YQJRz49MmzJ91fngDVQeiVL81M412IWr3UIjhud2MHChZ7h7e0OiliBfrcMksHf/K71oWW0+2WUuX+V1QSll/E0pUMa7J+ree01Yqd66S61LZUBX9cxsUPotM5csNTnXkrbvJGJnXrxAbA4ZLR9RO0loWrSNbrm+JNcUVJNaVovMQq/oPn1EM0PEP/ylRE5eRKJed+Xj48flytXYZshBDkh/s9Q7aN5dDRRPQB0VV/kcpmqVqileqmdz1C/s3ww/XomdlY6erIa4FC17ZMjUcUOSDXYZGazc5JMRmXLTRtl06b1kojTR4ObOID9mVxBNm7aIlMzc/La64ckk3V2Nc46iTamzjLZLJZpzeVy6gG0R1tAW5uZRTRljlHKBk6ZRReBRrOCK7t5tWpSkk/VPExK6xLA2ybTgBsDtvg+LH4dCQJiknazJJfU9ikaizOiWYo52bq5X5774uOyZaBHCrlZSRP4n5dYIq0b+wbaYt1xyM2//hhdi9ypTezowOmTXpVB5dWIHUQj4xjmDEQOjP8Fpv71X/+1jIyNEbSA4s7y41g5o94sSTk9jTxijueKwLonJvv27pUXnn+ewKxG2YpThqBd5SWVBLmmxBLqnSZcTg2G36oeLJXcShI7BhyiLYDgfPHFn8pP/ukncmX4imRzeelfvz6w3zVANchniDbkcn76kbaW7xE2whTAFEWmpqfITeH7sBIEwcl+4ZRpZW3VVVjLdESGe+PSNDclL8zk5F+1tklHsihjxaKcykfkR/mcDCdbZCyZFolHpCVSkOZkSpLN7bJrz17Zu3cPc2YMDGxw9s8x2uwh9ylsHnE/mBM0d6bl+9S2A+Co5ms1cZbVPPdSFgGf9ncXsfZGv6DS1SnAgihxKBGC/A0llSO6kAKdsIIPqU9nnRfYZnnH6nxe6oAcg2Ft6HKuJmDT58Z1tPnR0TG5eHFIhi5elNGRUfnw40/YhwDoQ5Gi0e9qs2wgpgGy1rehmoBFF4gCgOxbtmwhIWn2YyB2AOgiB43l19AgFG3HeA7L01VrvLA+u9yqrqdMwbltHjLCy54Zz0OQNBolsXHbbbcxfxXyy4DQQd4cEBR4ViM4cA5Nrq45T01tAyIHZQXy1mybuFryrA4rwVbOYZ7ayOrAbN5QR1C+WFlajh7LHY16QN1A6Yf6eevAATk3OMhi9O3brFyrlb9dHwoOzCEgtPDMlpPNSJzKMsM9QX1kBBauh9zByNGDICMEzYJwgvUf8sNB2WVtAf0AuaaZS9elBEBd4Dm+/OUvy0P33iPdXZ2qUs5o+gG0esvvUyuIZ43YKe9B/nob636sJ2BYOp8vsH6b0mk5eOBNmZmckgxz0RTk6tUrcvbsOdoron2hTUDlNzMzxZwzsGLOZHLMD97Xv166u3tYlyB20AYriR38f3pmhusPEDG2ttx3y162F8y9Vy9f4koOeXugUMb6D4QH8k+BvMgWnMNBoUQG2voWZE+QG51jrKobtQ/BRnqWpIr/CvoB8wgrGc6Ys8B2VF1pVJWX4fHsx15fxsYN61GstU3JDFs3Bi25sS+e0JQLvnUtvmv9uJW5tdVCFs/c2txMVQ/KDGtyqjY9RagRoyR4XA6iyueyZ/tMKHaWOyFcV8fdwAupUFC6Hm6+XIXEdVV5N9jNLGLxWg/Mu1GJHRvAsRjFgItFGAZCRhcFC+5lkjyLIRmq2BeYikivusxr32DNb8VudzFlXudiqwlKN/SMDfbPsGvXfW4H5NQ6h+9It+A7vo1P2E0s4/Mw9Ugjip1l3M6iDwmMMyrmOt/Orp6l2aIvtApf/EwTO6u0LqGird644/JpYSMFjx+oFCwPWr6Yk0QkKfNzWRI0qXSrRGMJGbwwJG8ceItJaC9fHiWYw80LroVknlA/MGeeRtxyNgEfQO9olzMhAOBLN7d0QuPGJHbCSKWll8MKdTakz4nCqgdgoSpoYlHYjmSkpTUtGzb0Md9OClH9BMlyMjk1TbLv9jvvknfe/UjeffdDZJ2jBVvaRVJqDsSipLFZLAMDtS2YB3c0rv7hsLnQfCtFAt6Z+Qw365pPD6+FUeZmG6Ekj45yVo74zVyS3OzqxlitsNSiiNZeRjTRx9+IHSSTbiLJkIwVZf99t8vD+++SVAy2hGpnkc3iPCFWUo1Uz4oSO37ZlZdhLcUOnhEqG5C0AEu+973vEaRFNOvY5KTMzc+RkEC9KsCoSa5prVYoEpjr7uqSPbt3M8K+r7dP1vf1S8+6bmlrR4RtcwAIE0A2ANLZEQdRsBZJ6gALgtKrROxY7gsCNoWifO9736diB4BHuqlZjrzzDtfrBuhYAnMDBwGwMMkxCXAtF0b7Il/s7IzMTKPP5BnZjnI3+yn8H5aFZu9jY6eOn5qQPFKIyHxXWgbicXlkIiuPN7XJTH5GLrYn5FgxL+e7+qW7u182btpMMnbzTQOyYf1G6e5czzrKFbQP4dzMZ+JsqqiCclG8IPJ8BUYwhlv+z2rteTUxg9U8dyN9c7WPDXtuT3RaOcdbxDZu0SwASVoE5AwshtR+sppaQy3XHCGkw4Yj0F1eCOZusBxI+h76Pto1wE0QAUNDF2mPNDg4KFdHrgryGmue3pjMZrNUWNx+++3Mo+Gr2ozQqSR2oDjZvHkzAV78bNq0iWQCXhibQDzAqmtkZIT/R3+xyHIS9Y5o4uPUsUtrZP4NI3aMXPGJHcstBMIBzwWyG+okvG/PhO9jfDEFk9mmYcww4sN/j2NVOh2QzHhmmyMDiyUDaj0bRSPojcyz/yMA1cgyfIZz49oY64xYMvzCxhLUvVmp+YqdyrLHOGnEOAgpqHWQ3wzH47u4hpWX/Q1iBeMmygPHoAzMYgt1AMXTPffcI0eOHGH7Rjs5c+aMvPzyy1R24YVjsKag1aRTcKPtIijp8cefkBdeeEG2bd7A9orvoU/AnhW/1X5zTbFTfSooV8MvWO8i3wtyPs1nJJ5MyfmhIfbr84NnZezqKFUyH354VE6fOc25EEQMcyHnc3J+cFAS8Zi0d3RoruR5uAvo/5ucDR+OR1s1+10bWxiEgXUJghdA5BVgGTwl3Z1d0t3dxWtt3baVQSup5mYqcvvW91NtnJmbVwUggh8csWfXsLYJUknzCWveYRAn7GsWqGGKFq/fWfn5Y06ZGseBHDyfN177KQg06ElJJLPzZ9CrrW9julZH2w5yYDqySBXzWZmdnOR9Yz2GcRaKZZQ77GdR3ihTvIzINUUP1odxpwz124Lfx20MCeaiRVmxhU1+qz35fhbPfwOXaRixU3/SDrHu+izW9bV+pgaB4xua2BGRyYnJwDeXET2YPDw/5GVVTxjJUAUsWNZ11g4qlUBYmYeU1e8lsdOgOiSM2HGeSKvSSpmvpQ5ifj0TO2rM4aicSoInhAhYlcJc5Ek/s8TOYubAemVUrx2G1Cc2MQQWCjmSOlgfwUYJEbktLc0yNwfFTUzGJ6fko2PH5c2Dh+SjY5/I7CySx6Ykl1OAnJkfaJmkII8SOEXmg+BGxyl2bJFP4IlWMCVGa2mAim5kVutV915CSONqQNlS7nNp5bCUMy/Cgg6KHeQ8yRW4LoGVVjY7z4Twfb3dsnXbJokUNccSABDmGCkUGTXZP7BFfv3r38rFi1ckFoXCI+sIGkTUpmVmDrlYnFWDl6AW0YAA/JCzx8pOAXFHuMRitN7Aj0ZAajQiNqsWUWygl20oNRrd1Dsl8Jze4kG0udq1ObcJEjVxkFaxhG6QQXTF1OIjk5mT9T2t8vwXHpNd2zdJLCJU90C1pDlQllYPi/62NzaEqXYWKnZY2jpNWZsNrOrcJ+6+qxI7LoePRpJG6HH/0i9/QXuc6elZyRZyJHZgRQbrJUY1O6AA9YgoV7SBffv2yrNfelZu2XMLyQXWZTJBuzUSDPl8YLHGzb8DQhg17kBHHUOUiCOA6Mg7K8daQG1QAhX1U49Hx/0gCjVOu72c/L/f/u9y6uRJefTRx+Se++6nFcyF8+fl/Q/eJ1gIIHl4+IpMTkw4FYTa/KD/2I+BQQAI8y4yH5/Rwi2dluaWZlrNrB+AKi4hM7MzCj6hDTuLFYBEc5lZmS8WZH26RTZOF2RnV7e0buqXR//NH0qiv1+ae/qluRCTFMbhSE7mo8gXUJBiVvuWEnCqoNSkzQCh1EqFqig3bgfgkhufUXxBXqNqjXc1MYPVPPeiO+LqfLHRsR791lQmRoSgr1OJGEWduzHfjQSWTBtPg1wKQRvwxgiLp4LCtnIuY59EP8+rMg9jwfnzF+TcubNy7twgFSYgV6ghYv9FdHmJPLI+DVkwQELYjcGKzZQ0pqQw5Y6VD54RZCpsk9BnoMwBWI8fHAPSFP0Q1wZwj984hw+GWjnZHFStRv3vLKfGw4idyvK069n7ZtEEYgrPaIQu7gWgK6PyHfFqBI2dg/iBC7IxIssfg0DE4BgqZt34ZOfwx1z/Hu1vU96qdWlJ7WDjrimR0DYAoKMuQOjZ+OYrZivHbJ9wu+OOO3g81Dp4fiomErAJ1jEV/8ffJKVBdLt8Nzhn0P5F5Nlnn2Xbwn3gfk+dOkVyHgoePItdE4EjGA8xxqI/ANzfsWOH/OHXvib33XuftLekXSL7PAkerAfMlgvrZaxzy3K7uYdbU+z40Eg50QNJOHCuItS7qSb5+PjHsn7DBonFIzI0eEEunb/AegY5DLUa/kY7RdAD1py7d+3irDQxOSWjY+NK7sTjtP/F94z4tTZi6xK0K7ONxQlisYgkY3HZc/PN0trazDwxYxNTMo/gCinK3HxWHQyKEQZjgBjJ5hGwlGZfBDGN/FP4Qd/CWIr53cjbyn5kARIB4eKCitiHQLq7IDi3YNO1srWnstyjC0cmnc/VltG/Dsd5Eko5jrfIQ4W8eS2trZzPUQ9YZ1Aplclw3JyemuJnnZ1dVMG1NKUlnUSglVopM5+QKaZp8+blvvTXmu5vG28tSGdxVmyf4Ul/ORPLihxzA5fpGrGzIi3g0zvJYkCtOpvmG5bYcTtLsP70CU06D3LKHuHjWlqQL7kywkiGGmDBkq+zdoC/einzGF9q7pk1YmfpjWmN2FlGmdHAymCtheROmMJj6VdcuSN+X4md+iXYWDAKbHg0OhvKjKxEYjEqLUDYIGfO6OSMHHnnXTlw4KAMnh+SXF4tqmDVBd9mJllGzgnINhzwig0v8zMwL4NuBnwwxTYILug3eLylgVzXkNgJadK17DnssDDFTliPWVo5hZ2t/HNY8CE6EJwZN3GM8lZwLpaISv/6Hrlp8yZpSickl5mlhROeN5PNyu5bbpWrV8flt6+8LpkMQBIFAZG3Y3ZuWlLp5vIIcZcUXsEhXEfVDbREc5ZUSgAqUYh9rylD8D1TFdhG2Ta2IHwsWlOT50J9ZNHp3OoGZE4ArAmSdCOnTtLZ12DTq4AkwAda3UhGnnnqIXnykQckEVcQDeC/O+PSCnqx326Y2GHPC/IOKQmriEE1oqjMktepm/CMIHHxvADGRkZHZWp6Ro4dP0bwDWCJWYnht5U5yq6zs0Mefuhz8vTTT9NiaGpikm3CkhwzzwfsyBDtCqsTkkgKFliaJILDsAkK7OQUzF4txQ7aANo7CA+AO3/+538ux44dYxT4cy/8geSz847A0faK6HEkNv/Rj34oBw68xXxlNt6Z3Qvun0qmXJaWL7h/RH/v27tPduzYzrwPR49+JE3NTbRGm5ya5NgJMBNAJHI+dLR3yOVzgzIxMyVtHe3S1tohPX39Ek0k5f/8D9+S1uYmKeSykgQphT4DO65EVArMEI5oXkfwORYyIG+8qGDzyTeAOiBBQaaZVUy1truamMFqnnux/XCVvtfQWK4JDUrgnwMCTYUIOyGe34ge5whhNnsEs9mvSvlSCDBCHZbLU3WJF9YFU1PTMjx8WQYHzzPnxakzZ9hmOc6SYC/ZA/F49FlHBlqibiMpmDsroQTFww8/LG+88Qb7hiU6N/KA7hUeYw5Addu2bfwuyBsoW0DsGEEKdQtUL/gBQAmgspLY4VjtWY5VVutqEzskpT0bJT+a3T7DeGqKI5/MqVTR+AAyngPPWvnyv+OrfYzcAdjrk9A2r9rcanZ9PnloY5vVp87xSZI4ALhx/wDkUQc+IeTfm1+vdo+wTLv11lvlk08+ofWcnbcamWXgtaltjcTDPYBQgnXX3r17AxIQ78OiD+VKkgB5JNHWI9r+VfVQkLbWNnn80Uflheee5zniMQydOkeZ+ssHztes2BYOjP76tupaFwQI1HSJJPcT5y8OSSyRkIGBfhkdG5MPDh8hcYL2DJIGazfdX8BeMi9XL11mEBoCyeYzOZmYnpb5TJZqWlzPlG+m1DFFnOalQsBGlDkiM/Ozsq6rW154/lnp6e7ifiWRSsvs/Dz3yMMjo/Lx8RMyMz0jExNTkkjEJJvLUg0E2zXNO6O5dHCPyE6DYDWf0PHbOcZE32aN38Ma0xWhn2PSxoXS7yoTkMeXYa2q6yRdI1tOSVxDx1GdB3A+kDbIfdm/vl82btggPevWSW9Pl8zOIl/ijEyMT8jw5csyPjbOdWNHa6us6+4kgQVSB2Vg6kBbT5aROzbfuFu23OHB+LWm2Fml1UTYaQM7gzpfXK0ItbB7C/l8jdhpsAA/7cND2lrlBq7y9m5kYgcDHgZTDLQWlYLFrS3Q6iWtr1tNSyB23La/vl/Pp90mbsTrhZV5yDP9vhI7UWe5spwqN1uxqtHSWMSQCVgdS8EioiFXUbGDddhyX/Xui1YcftJpRfiC13VP7NQplHoZWcKs88LKunKeqRchHnauBZ83BFw1Ruxg0a8RoJrYPF+IyOxcRs6cPi/Hj5+Ql197kxt1gDwgcxLxJDcyammFuDa1VUBwAhbujA3LIdm68yxH0nrvgc0iBtFtMVGAk73UWFr/u1CG1H1dI8VO2BpUH6jmtxohdrT8Vu+5mWfJ2dbgOoWcEh4W0Z9qSsimDf20ZEvEoL5Ae5mV+VxWYvGkbN68VT54/2M58clZiUTiBOuamlMyNTUukWiyYp2hoKRtXm0TSqAH4D6idOOaQwDEQjwBhZAVra6OsDFmhhsHAlrEs0Yil+eBsA2+WoWVRzZGYwpo0ioollCVBPIMITIxinuIS1O8IE8/8YA8tv9uSSYA0IHkhOXg6s0zBgRYJ6qn2qmu2HErPMfmaHfTMSOM2IG3PABeAlqiKhnLl4BoWzz47MyMjE9MUK0CIG98YpxACIAbkBHr1q2T7du2y8aBAdYnwBVEbmK8gdUjIz+ZzyhK0ICRvGzfsDTRuclAAxsntJ7Ku1e98bhakE296dWAZSYVjsTkr/7qr0jsIMHy0198RtoQ+Q4rwoJaUCaTaN9T8uqrv5Nfvvwr+ej4cedNr3lMDLCllQvYbJCF8Zjcf/8DjCwHEPXzn/+cICR+xsbH+JuKOQe89nT3UM0zP5OXoaFBmcrNSvfAerlpyzYZv3xF/vN/+o/S3tocELFKtqMUY1SXiWRVTclk6wrCg7hSAFcTPEPZg5fds5WwJQivu+VvaA4LH1CXvRda8mT86R7QKLFjICLJHCZv0jw1HONcPgYlufNKwPBvteCbnZ8LHtbIILyBNg0i59TJM0w4Dzutq1eucpxH17NobZzDQHm//9kzVUas2/iOa5hS5P7775fDhw+X1p9OdQLg3SdgcH7skbdv3877B4nT29vLPDToIxhXzLbMVDt4z2zK7FzWF2uNF6tN7NiDVj4b3qd60ZGnuA8jEuyYynv2/x8EKFRY69l38JvrMwf0Wt3Y3OvPm0YmG/ljbcP/jtWfX9c2p0K1BSWjETNGunDmqbJZs/Fm586dJIKQCwfjnwHdRjLZ+O+D3jr+Jllu+D7G0rNnz/I8aCv4jRfak7UPWqg5dUQE8z7aMYI0YjG5be8+eeH5F+TOO+4gSRWN6GcatORyJDmbK1svrCl2ysdMPx9ete03gofo+xyJyuTUjOSkIEOXLsn6Df1Ufo+dH2IddnV3Ma8Rxh0lmmG/NyvdzoatvbNTJqam5JNTp2RsfIJrtVy+QDLIbPqsT6EN4njYDKMJIsAin83IpoH18q//6BuCHDMILYI1GwIz+pC7qyi0nEZuvbNnB1n/uHeMiWhnODfaV09PD8eh9b29DNBGW9QgDpDeak1JksmNlz7h5Cvs/Lmg1E80xNvvv/o9t4ZzZI3Aps0j7rnWhXovUFKrus2Uajb+WN6dDRvWy3333UdLPCh28HyT4xMyeO6cXLl8SZpTcT4nxlwolfCytSDy+5jtbDBW+P3cqcSDfhsQOyeO151tb9hJPwy8aYQ8CTt3yPpFpe7VXxbxVfMLDV67kaWVXrrOprrOvYU+VyM3dj0f20h96biz7JcBPTXbWpjtSd369jNHuCtUoEzXbOxwhBYSUmuUjG5sGcng/MSXfW8VytcF7Trs82XX5qdwYGVbq0QNP4VbqHWJ6hOz9+16REBIH2qgi+kN1JtLwq5dby4IsSQLGxsaJnZqOaIRoRRG4azGi8ROvRM3APYR7GzgthGpW+/lw8KVY0Mj112NcvbPaURerevUI3bqrwqqzA0VFwkldhocl5Y91pvVUt3Crz1JA9wD4EPf8LzIhaFLcujgO/LOOx/IxUtXZLYozg5DI/YBCkaKLpGmFGmfQF99B8YTiwXIxMhf2L1o5Ds3Kpx3KAXR6DEwkB4LuRDkqiAwvMdwsP7ym1xI/6zX/RYFxtUldsJuu87VqwXCrNQc6BQ0UOEYmALVAAkOZ3+FaMeO9hYZWN8jrc0pAh/ReJT1D0uMdev6paWlU954/bBcunRFQfqIKmYyDjgu69PBoxYlAo9wbgIVDDdrKG6EmYsH0ZElKxmLNDb7HuxZ1GNc2R9rl4xUjuixZk3jA1MgKGGvRfCTygYQlabeSUmhqARPT1tann36Ybl973bm3IHygs/ECPCwOl3e5+o4pv0lmMbdtYLVrf3fvhPcjHUYX7GjZwkIHhv6Ko91xA/UI1BcoRpRvrBQ0/aPOtJoZhJc7OM6AqsACwrAHBVQJEGYZ0l95wGkoW5icSWENVJfrW6s3jWBh0v4bYoCd34DOvwCofWUe1yFPfRlzSuoHmtXFUui4BhbN7gxa2R0XP7yL/+SFlN/8AcvyFOf/4JE6FevEcRUG0Fxn0rJ5OQE1Y3/z3e+IyNXr2qyc2cXxHtxJGRzU5q5Rb7x9a/L7j275dChQ/Lyy7/i+AqAC5HlIMZBGJk9JhPHDwzIVD4qly8OysT4iGxcPyB7t98sgydPyn/6z/9Ruvs6JVqISR6kGfJE5SOSKIA+x6CRkSIYHqeyZBU5y2fzyxfnFFBJtpudF9R7NV+rTuxUXrmBBdLyuuKqHGUqihKBi3lR262R7FUv7OoCYCGix02hOAubMpCsk5NyeXiYZCtUdZZMnBHbcew34wRRraP4BCT6KiwIZ2dANM5rbqi5OYLjzFPBABDk1CvPz1MJ2vtEjoF69iymtEAelA8++IBtXxN1u3x9Brw7BZHed5xgPcoMFnAgjZFnB8A+jgUYCSWP5dsBkFup2LleiB0dJ6v3p0qyzIgII298tYoP1FpwA4k3G/+8OvLVNz4RpNNlKSedX0dG5viqHube8xSzdl6MgRi7zp07V2aDZ/dbPu87C18HNoNE2bVrF5U6qFuzXPPLCechOe6SvuMZfCIM93X58iXar0FlOjCwXlIp2GY1cSxF+zh/flCTynMdpUFJluC+u6NTnnrySXn+2WeZC47WURGsI3TuQm2h3TPQwJE8tMDShe3CF8u0+tpbl4f1A3QWtc6sNSpZ4MYiR62GrlVxjWptyW+PhQKCl7GOiMjUzKwkUik5cfqUJJqS0tvfJx2xhLz22usk6pqbUHewA9ZAsfa2NgFmkC3kJd3UIoNDQ/LeBx/IfDYnqaYmBqBNTU2WETuWewljGModaw2qc+Ix2bNjh3z+qSeoaKU1NOq7KMytg/nwrYOHZGJiWi6cH5KZmWm5PHyJKnUlSbCeRP6fLgavbNm4QdIJXR9ZefrjHiyL7cVW4fYI9i7/7+bR4By+YttInEBhqap1rK8STWmw5STrYY2JPgRCfnJyigF7s3PzJLYwTuIY9DfYrOHeoY6amprgWmXb1q1y3333U8mDcR/9efjikAydO8N5BHaYWzZvlp6e7mBNjXWw4ZemYtI1prZ9qoe0I/PxAyu2syc+XmTzvLG+1qjaoN7ThhEcq1pSq7nIW9Ub/z09eVh9Ldgdlcop2EiHIbjXQdEuiNwLe+5VvGddWPAfHey4MXULPZOKrxJYsIqPtbqnXlBfFdHqqwjkN/pg4TlZVm+juprXDj83tw01i68eCdGoeiTMuqtenYZdm3ib1z8XAP8VSphG28/1cvwN+5whY32VEICyIq9cT5VtyhcxLi2fuGms5gFSEygiaK5TjOKLhPYkU8wQzL50aUwOHvpADh1+Xy5fHqaqCyoGKcZKVi7e4lzvymLAS6oL/251E1WZf8Sf1DSJfa0XNzfuQ8WKFbQP5k0vb0hwDkfYLDirdy699frjbehoXI+4qbxWxQM6LUKd566tVDKyIzi4IvBFy6z23S9o5xVrDNSID4L7N8ltGm10otK7rkvW9/dIOp2QQh6WP0qITM/Myi17b5OhoWE5cuQ9mZyeU4s12FNV5FRaUAD1+KzSUilYK3HT7E6SaGqmnQc2kdjoAnjBi6AS2mE2pxtuZ69+uckxAAAgAElEQVSmiy5v3UVLDRwLBYNaaxj4MD83LZnsnLS1t8hXnv28PHjnHklFNc+PxJjNxGkhGuuryztaATLtmtqng/+T5FLKwlfqlP6vV6zMr1NN4VItB0+Z4qeSGPIIyFQ6RYCYQBlzHCnpa/daDRC25zFgpDJopiDoI+VRqzY+kGgjMeT6QjCIePlI/DW2GzNU4YVEwwXeL0Cbg4cOyV9/+9tMzvzv/+RPZPeePQtyg/ldaGZ2Tg4cPCT/8i//wihfgCvp5ibmaSJxmM3I3XfdIV/84tOyd/ceApiITv7BP/6jTE7OyNT0lFy8dEnblrNXwt8AYADENLekmYuHiqiWFrl55y6CL9/85jdl601bSI4u9xU65tU5sRZh+RlWbftyDfdtyy3bWschf1lzUzMtgmBDCJAMHnokOpEDgTaYWqe2RyTRncvJLFQIExMydPEik4rj9xWQOZMTkpnPcCxElQQKNKcAAxGCcwOkw99mdeWDkD6JYEoMgKsARwEQwo5IlbwKFvr2aRYNbkA87t2IIwMsjRhAThXYO+JcOL+RGAbkWrnhOJA0sGLDvQG4RJ9Azh3cP463nD/4G1H1uCfLx1KpflluPdYiY+x8Rq7UOn/Y8fUA9kaOLc0PtZ/cVxH53zIyzFfnGOFjgRKI4kf5A/xFG7Hxywe48Z6RTva3BWXcfPPNvOTRo0dZn0jgTnWnUzz67ZFKXkcu6XMVBQGyCBoAqUTQurNTNm3cSOIPln34/nvvvSe/e/VVmZ+bc6ozXU9CFZJOJeXuu+6WZ595Ru6643ZJJ5JO1VN7PMWxtlJTMlaBeQsmrI/vGrBff/273HYaWK0u8gQrSuy4/FrV1Tpqfeemf5LD585fkGQ6LVdHR1jvfV1dcvTDD2V+Vq39IERsa2mVudlZkhAIsonGYQlWkDPnBuXY8ROkyGARDRIDc6gR3b5KW3PuaBBJRAqSnc/Il597VjZt2CjNqSTt2XIRVSWDrsO8enbwvMzMZWRiZk5GRsck3ZSWREqJTQ1OE4kUirJxYINs37JJknEX3OKesbSWxlq0RGYqaR/EhujeBnslFxRnYz0JcDwv1qcJDUwCSZlIaMAMVE985fOCdVZrd5e8+uabki0U5c3XD1B1k5/PiSSjJPmZ/6xQYLnCxhIBJhhToZL78MMP+cyoA4zLDz30EOeIy8ybNiYXLwzJqZMnmDd1x7Ztsr6/jwolEGTIxYm5BGXCvJy5LC2VUb+23wmWYabYWSN2qvTO63lxcz3f2yIHut+rr4XV12eE2HFb2LJwvmsFuFmEViVwxf2RgSurtjO6QVv3IgDU1VJoNFpi4QRII9vq+ne3mtcOP7e16Or3uEbsNNqyVvr4kEGnAjheai6plb7bRZ8vbI5b9In0i2XPvYhx6VrNMzFEaDNBOSLAE2p1JFh8pwleXrpyRd778CM58ObbcvbcRckXsIFIEqiGVVJE1Le9BBpXFlQpMKESeMBGxt/YLyziEHLF5daw6y8gdmpEvVYDGau9V6/K6ynWw5qKH7BR7bvMFVLnJGpVUf0VEDsaArfgPJUEZP17XWjjV0bs+AeTRAEriMvmpb2tWfr6uqSzA0lYwdkgqlXtnHLZgtx733757W9fl9Nnz0smg7w9iNqrQ+TVCHq1W1Dliut7C5QpIjmnaqEqJxan0gG/sSFmdCUc0C3i0ZEOBB5dIt9MPqcJx0GGFDVhPY5XsF/nsKampDzz+Ufk4Xv3SVsqpmAm7eVKBGdY21j5zxdJ7GgnqiB4yseyauSN3e9yiR3UA46FKtAnnpSUq9BYerlA/P7hR8Ca5VShqFHXtlrWJPDOssRFVwdjj1MTuS4T2Mq5IiHgAiAZwCQ85memZ0nIIJ/I0Y+O0o4Eibi//vWvE0xWq7jS2FV+ryIXLl2Wl176BQHr06fPSDKdoqc9DkPC5ocffkieeuJx6e/t5T0PXxmWv/v+38vo6DhzFw1dHApsTgDkoJ2C1EEOilQqIRcvXmQi6daWVtm1c6eMjozI17/+Ddm5Y4dEQ6LA67W/Rlaga8TOcnu2qt0wRuIFoAx2QbkMrC0BYKraDfO25sHLk9Q4d/YsLf9OnDkj42NjJFowZ5HUduMj5neMZ6ZONILGt9TC3wDkAJgCxLNk9aZurBZ5jvcMODWLI4Dw6D+4DwD7eN+UJ3guswGzhOYGzANABKhIdVtOyXezT7J+b6A++gKIHNwbVBnoE/g/7tnIJpQNzoX8P7WInTCCZLk1ydGoRsDHal6zNEfW78Fh91CP2PGfy68Xm1PNZhN1byoaXxVrdWEkkSmp8D6AZIDLAJVPnTrFcc630LP2Y+3ArmmWVi2tzdLf1ydQqyE3yIP79zO/TjqVkrHxca5/cX+/e/V3cvDgIfYnKp2o6oWaN0KFwjNffEY+t3+/9PZ0M18KXy4HT7U2sUbs1FmjOvVJ5TfQdqB6Qv2inYDIiMTi8uFHR1VFFRHpbmuXK1eGZWpigmsw1GNzOkUCGeor5j5kbFpUTp05K8dPnGT+RhA+szOzMj0zxb5vY40pdtSCV/OOQZ0D+/sXnn1G1vf2kzwq5vKSj2owUDwaIdEOa7dsXmRw6BLzimHuB6nkJChqJVwoyqYNG2Tb5k20Jy6NmVhyqR2wrndcYBrXnSV7NSVu0OLUTpNkqVvDwooYASYoJ6x5dM2i69TSj9DiFWRPvDktR95/X+ZzeXnnyLsyMnxFpiamZXxqXINqnB0jxnr0M7yMFIfSEXOB9W8o6B555BGOsVBZTYyPk+Q5e/o07dm2br1JdmzbLk2pJO8xlUzx/KkUFJRZJamQ78dT0XOMWSN26kwxKwxUNDKZLTj2er63FX3Qz8jJwurrM0PscFi0MTmQPV6zWvSiGo2h573Y4nCN2CmvmkUAqNcrsRPq1RISQd5QGw3ziWnk2qHnNvCl+hOsETsN1eyKHxxG1GiyRx/UquWFt+K31tgJw+a4ZZw9KKtFjEvXithhBKHzaGZCY/w/Ci/ySebQOXD4HTl1elDGxialWIwxTwptVkQTdwP0LG0myu1DPIeoEmjulaMSO0oVhA0TVTfOlQBqpWJnKcROAALrlcJATIuSXkaz8ADn6keH2R3Wy6Gj/uUa9VidHVr8oqEa0FM9P5fVH3a92PjmJJmISmdnq/Su65DW1jRjV0HcZDKIiIww1066uV1++fJvJDNfkOnpOThbLPvliZvLbB3shJrvyfbb6ofP3CEO6IzH07QfwibackQYiEgg0fURVZmV8vvEmVNKCKRj8//I/rvlif13SG9HM79XiMRV+RPaoqo/ukWuLrtg3H2X+mg1xY5b93oKN7/9rJZiBz0f1m2wcyPIB/tSjCcsLyV1VAWgNiGwOPHVBVBMAWgAIa1AsObx4nlo7VaqZwMR0Q4A1hEIqVA6oGPiPSRaBghIMBg5ghxgcW5wkKQJgAvYWeH8IGQAEj733LNyxx13yjzzkpRHcZf3uIgMj4zIz372c/noo4/l5KmTknQR6EIrwYg88fhj8tSTj0tLc5MUoQ6an5fv/s3fyKVLw5LN5+X8+fMBMG4AKCLiu7u7JZGMM4k9cnNCsbNj+3ZG4b7wwgty6959a8TO8jvSNTkSJD5VC0jowKhz5P/Qv9GmMe5g8pyZnibhd+rkKSaXPzd4TiZgs+PluaE1GnNUOatTxJ0HybMtn5L2O5880X6kgKLldDLVhL2nefh0PPXXA3Z+n5ABoAqQ0NQ9RvSo5aLaaRE8jcfllltuof0Wvu/nnjBSyCcUcH3kgMC9IV8KwEmAjiClAPqCWAI5YMQOI++jUQK8lZZsq1XZ1YidMEJlpe4lTHURdh/1iB3/Hn3ljv3tKyNMteTb++F41IFZ7aGdYezHPaEN4DxQDKCuMM7hc78N+OciOZDPB7mk+vp75bZbb6VdJhQ7+/fvl/716znXo13hhTHy9ddf5/hOUsD1FQD3nZ0dsm/fPvmD55/nGErHSge815vX14idWmsaF9BVZZFtpAEtKJlnr0gHAdRbS2urnL9wXpBPbmZqSsbGRomFpRJJ6YAFG+2AzQJSiZ1PTp6S02cHpaWtjedBPWOOtnZWqdjJ5dRGDSrzlqZmefYLT0tXR6cUYK9WFMnQJi4uEHzzHuMJmc/m5eSZQTlz7pzm2aHrgRuv3Zpz08BG2XHTZkklMOaW7HNxz0Zw2H4JZI8R5yVLQwTbqZKS1mUuFx/3Kq4txnBu52Rd6utK8OB+Zubm5OrYmLzzwQcyMT0lly5eluxchkqkSCJGAhwv9DGMofg/+gfIcOtvbW1tfH4bR/v7++W2226T+x+4V7q7e2RsdERGr47I0IXz7EsD6/uZp6ilqYnjMW1pkynJZ5HTT/s8X548aY3YqRvW56R/tWaFsJ3r4vd/S593VgFEWfpNrB2x6BIIq68bldjx+0BZey9Ful4zwI2DXUmdo8ROaQwMh54WXbufnS+GjWkMsFnEl65FiYTlilrN+17Va9cHbcPk6GHGIWF5U+pV5TW3Yqt3c6s8/9Zt4nWufU2JncV03eWWW9gcFzYm1JgDbSYpn0cWWkReq3mG0Ypc+0cIAkk0LsNXxuStt47I++8flcELwzKfydPGAMnusXHReHRYwOQ0yakjUHxgwCK01d7NLKDKC1E3cW6iCyvfqp+X+77b9S2Zt91X5aHVPM8rQY+avujuZPXIlbBH0WDF2o2Zc1Sdtl4foCkRq9XIHRgf1GB8XD3a3WtHKgN7Ao8M7wmDZYnlrnH2EcWcpJFQtbtdenpaJZVCxKEqH/BCDui9t94pZ88OyZEjH0o2CwVY2Ghfv2Trlam2UiUSFbRxBWyMYiSlPuDI0RNXK40ALJKi5BCJSdDS5WaD3QuJBRwX0wS+hazcfdsuefqRe2VzP5QbcE1Sa7FGiJ3qZFpYK7PPQxQ7tqGuZsfGBrB6Vmww58PGHkACgANYnKmF04zMzM4yQbvmwxiRkasjjK5G4l6AtK1trSRVANoCbMAPyA1YiMAmrzmVZiJfRO2jzVny7ADADRIJ53g+XAsEDoCf0fExuXh5mIDy4OAggQ2cw5KGtzY1SX9fLy18BgYGZPfu3cztgYhY3HsiUcph4YowqCwU98XhK/Lzn/9cjh07LqdOnyKx09bWHvT5zz/1uHz+qScJhtCWLiLyne/+Tzl79jzHDRBMIJ3smXBygDDIKZJKJ6lWmHJ+9/DEn52ZkaeeekruvefeNWJnsd3mOvkerPmQZ4rgHIlIqAXjBOpgEXV5+DLVY1C1wLIP4PXE+ARzMOHb0N9SiecP2QQTAV7q/GvEjZEyptzBIb5FWhkR6gBF9Fu0PfQ7/MaPkq1J9pdq5zCCxn5bMnHfug19Eve1ZcsWAoQgasqIdkwgjoCyOQq/YR+EcQC5dABObt26lf83xZ0BkignvGdWX6Z8W+1qr5y7w8iUlbyfT4vYsXWDgfT4rYnpNddisMJw+ZHsvkwtYHly8H2QOCDnQGajjaN94T18F/WHY01hZoodayea82meKo5bb7tVzpw+w/H9C1/8Au0NcS60EbTTgwcPymuvvybz8xnadWGche0qLGI3bdrI3CIP7d8vd952Owl3eAhrr1qzYltqG7Xgo1pWbPFEnGMbdc7IdZNIcT1wYWiIl5qcmpK2tlbO17PT05KkggXrNvyG/RhI77jMZrLyyYlTcmVkRNLNLZLN5Tk2zs3PlpHEaEdoK0osK9mbz2VlfV+fPPXYoyR4cvNzbA/IQ0fiB+MriZ2kzM5n5OTZ83L+wgU6n5HQc2vZGEgaidDODVZsIHY43kKp4/LfgMDC/40cx/NjXQmVC95XHkjzQAZOPoFEXfeSGOd5TVq2QTGZZ59T8jzL4JDJ6RkGlZwfusDAlWxWcwlxdcpApxKawnWwywdk1mym3MR9ouwx38DSMplKys6bd8qD9z8gN+/axT45NjrKtRDG20SxIB1trVyf2NxgAYV8Jk9hT+XSmmKnTpcKAyrCNpermQMg7N6WOlKsfX91SyCsvm5gYifwGK/cga1uiS7u7GvEzuLKqda3KtptWF6Uxi7W4NGrSq6E3NuqXnv5xA6GFW5Ma7yqmLUsqRKuJbFT/0aXp2BY7MPX3+DVv3Z9kygX6bZaip3VXLOEzXEhhWsERRjxpae5fogdAodQJCDpbCIlw1fH5PU3D8lbh96VkZEJiURT9GlGlDCAVywLGZUmBW6EsIGyjfyCIuKmoRJYrrQjMXLHP7rOgsL7Wi1yxQAFHzTRTT8O1nNXEkoLiZ2QxLUeQLHYfmffs/urPa7VlwyFETtq5F6D4QxsGupefUHOFQP4y9V4Sgj6zwWiDxtgWq8V89LampKenjbp6GiWmMs1QyJkfl4K+ag8uP8x+c1vX5czpwep6Vn2y+WEqjw+uD1ac3GL7NV/qT0UCiW5EEBPgkVQ9NCqLSoF7j/1/WhErS+M2AGgj41zLj8vN2/bIF964gHZvrlf6U8QO4HJxtKfjnfcQLHgHnzgU8ceR9q5SE4lAE2pXhqbail1qo1xS7Zio34rQgAAQI3ZNIGUAGgwfOWKKlQc6AJlgql1cLt52KLAC99TE5CQY+L3mHS2tsrDD39OHv7cw9Le0S7zc/O0Tsk4Fc7UzDRzKSCJPMAHkDj4AVAxNT3NSGFEljY1N0lba6t0dnVJ77pegorbt26VTRs3EMxGe8BvtC2AQwAKoQqqacUmEbnkiB0odmAtlEglA2IHYytInSefeEzaWlponYX6///+9u/kk09OEgw6c/ZsYGcF8MXUFCCympvTLL/RsTFVLGzazDJ8cP+D8ugjj0i0AfJ0MXEVtVq4Ef3+5w0163pdqcG5fOm9dPWOKMDOkX3YRWnDGmcuQxARQPcnJz4h+Yg2DDAPXdsAdNr5RCMEsdva26SttS2IylZSAwRkhN8HAAgSFcSq2aRVKiIqVRFGkhpYb2Ag2qSB5kb84De+b2OPKeh0LlalnEXP42/LwwJrQxBX6JumxMBvX91DMND99PX10Q4RfQDXALFj5K7l2MFvI3ZwHK7rK3ZWrzYXWrF9msROo88Vptjx1yX2XFa3aFf+uszqyyd/7PwGMKMdwYINADXGSbRL1BPGYLxM+VOpAMJnaB8gCrVdTxBUhv3e9h3b5U/+5N/TnhL9Bm0EeXZ+9rOfURFkqiGMs3itW9dLFRjG8+03bZWnP/95uWnzJioOCEqvETtLblZhxA6WgZjfQXBgz0Fr6GRSBs8NysjoiMSbmiWVjDOnDtYLyI+YRDBHU5PmHnO2YyNj4/LJydNU4MaTKapdNcdTidgxUtmCP2zuhhXb7l275IF77pZkPEEiJ4F1bUzHC/yf824yJTPzWSp2Bs+fVzs0Kod03UXCKRqTmzZvkV3bbpJm5N9xNsAg7DXfo5I9IHI0cMit2dw6zRSMUBrj+ziOhE9R867R7hKKxPlZ5k6bnp4lgQlye3x8gmurkbEJKnZgeYt7QzBJOtVEMgw5bzDL+IQ71jEgxBE4Y2MjKtrPbcZ12vCwzMxOUzV9001bucbAOgRroS033STDly7L2VPHqaAeGFjPXEhmswnSC3tPDVovjeFrxE6Dip3QJKqrtfL6DC28ljyq3YgHhNXXDU/scGdbx77kGlWaK3fdNPsqohIgcY3u7Ma47A1E7IQBwmHRVo1UyOpee43Y0c3rUvrs9UvshDkKOdg0aI5hbWtJ7fYGIHaCmaTu2uk6InYQw83Is7jMZQry2psH5Te/e1PGJzMSjaV0E+Ps0rC5xUaLm5+IcNOioE4JPLb6NLsB2opZ1L/70NQwuv5cSKDYWIdcJnXbW8TZyrjz+hGblSDEkomdCpu3ynYaNh7XA0F5bB0FJptOXcVOCKrpvNyCJuiTL4H3dvVzVJJhbM9VctbY0f73WZ8g/mA/BrVKPifxWFHa29PS1dUmbU1JwIi08VPhS1SaW7pk08ab5OWXX5HxKeR8qP6qBgyXf7MsJt3jm1xEY1k+Ju2lOi5rQeOeCWTCPg1t2rVZI3mKNFlHdLBG8ZqyJ5FMSSqZlgz82QsZ2TzQKc8+uV9u3rpBiZ1onF7ty1Xs4N7q2ZGGj59hxI5vhWhe7/WVOitB7KDYR8Yn5eDBt+TcuUGC1AADmLgY6kF41zOZcb7sx+931setDfpWTdm5Obnzzjvl7rvvJrBrn01NTcro6BjVP5OTE1QCAHTEOQBktLd3MBq4u6tL1g+sZ4Lt3r4+aW9rk3RTE0EQtBGNZgWIniPQAjs5qCRA8uB3vRw7F4eHnRXbMTl16jRz7OC6IBARcQwrtscfe0TaW1vVXkaK8s8v/lTefe8DqjWg8gHYiR8AXgaEAtRua2sheAWgH8+DSGGM33fecad84enPS2SN2AnvMtfRNwD1ZTGOxpNsB1eujsiJk6fk7XeOyLFjx2RmZjYgcpTQUZICdd/V3S3renoIhOMHqja0T7O/QXvDfG5qFqrVRkcJlqJPmLoFwCDXCAAVY7EygL4aWM+Idhf4YFZtpubBb7zHpOewXzSy3IsWt3HZLIFA7Jw8eTIgdoyMsT5tJAGOA4APYBHPghfUHiB6UDY+scM8VE4VZLZvRkKsZvVXIz9W83oree56xI5f5/Y9fzy2/Ej2/D7xw/m30hpThPUGVSTaItQBOAeAZoDO9n20IZ/wNxDcrPdA7lhOQrx3zz33yB//8R/T2gvtHu0FYPePfvQjKnoIyufzgRXW1m3bpaenW64MD0t3V7f84Ve/Krfu3Sv5bEbVbHUWalRu2NrU9i5YC7g1R9ie0A9EqVaPYWvQunVfsSYPaycNXavi5GHEDok6kh1K8ESxhopG2V8vXDgvw5OT0tfbJ03pJHO6wEoMVpQgY5qb0nQgQMAZiJ2Tp89Ivhhhfp1MVi0gYemKaxipg/Nqfh0E/+h6A+TQ/ffeK7fs2kkLNuhmQOOZJS9y7DD/YjEi85mcfHLqrJw4dYpEegRefVw3RyWVSEhTKs1cM7fu2SWtTWlnvYYAIbcGpZJc19nBeOqpJXEdBtYJcq3BmnY2CISZnp7h/8cnJmTo8mXa1mKcm5sFiYPW54KRoGZKJDSvJPLcpFNO2aMEP4NkXB80hQ5yW1m5c03mSCTrr/g/1iBQKLe0NEtnR6c886Uv0Trxww+PytkzZyWVSosU5uXqlUvSt65X+vv6JZ1USzkQO8hnVYltrhE7YcROnc1jJQBT2bFXFJCpPHkYURA2yqx9/umWQFh9fSaInZLlxKdbuDWuZm4srg8HES666tWDVot4vS4KYAVu4gYjdupVZz3lSqMlpWn7ar8auXb4udmgq158TbHTaM1WP77+Ij2EVAqbCyouuaLriGtJ7ISEKy8gtOomjbl+iB3F2KMSicfl3PlL8tLLr8gHH52UVHOnRKJpyebnpVhEktAcN7y2YTFLgAAodBvFIFjI8sM5kFynK9sGm0oHxEw5seNvdh1nVLsTkNjxxw/1CispYvxyLvmI2TGl5XGligPnLE+AvmAJG2KNWa+PhVmx0RChLrETsvCPaJlqEyz/LranLgNP1XKtJHEq/2+bUTtvWTOPFKWIOslHJBaNc0NcLGQlmYxIR0eLdHe2SHM6IdncvMAPHBGUuWxEtty0Q6an5+WtQ0fdZrR6lfs2LvVGRh/oCwCkKv2x9L2IQFfj+3xrBKEjtRDVDTs2JO8uaPS85egB4NrU3MIyLUpW+nta5bmnHpQ92zZqW4wmJIoIzJD2Uut56Nfe0DpvqcSO66l1LNhWgtgBUDF0+ar84he/YCQ1QGqrX7SxnMuJ5JdLqV9rtDZeVFA5UBiAjIE0iVicahvzhgeQAEBQOdUCAQazFmlvb5Oenh7p6+sn0Nff3ys9XUgcHLDSap0C0IY5OfIuYlZJQOZkAoiXV1IqUpEky6++ciu2j+XU6dOSSqeppkAbikej8vjjj8oTjz8qHe1t7ENYf/3utdflzTffYrTtyVNK7CAaHc9g4Cb87js62giEQpEAxQ6IHdzT3r23yLNfepYquuW+1hQ7yy255R+HsYOkSiIpw1evyJsHDsihw0eYawLKMoyzNteANAG5B/sy/O7tXSedXZ0EEEGSQqFGNU4QWIC26pJxA/hz+Q4wzuEHYDraGUgSkD0gfTTifS4genyVhVlp+UC7PTnaoOWLwG8QO2bLg35pih4je+xe8H8bH0ypY/ZpRhzgGkY4gcBCPwCAi2eAYgd9G/eEfoHnAPAJYgfPZoSE5gvU3D6r+aokNlbzWit97jDFDpctTm2A336eG2sbtdZFNhfjGLzQHmCrh+Os3YGkAdhsFn/2fH6eFFNe4DpqxZYh2T03P0erzDvvuEO+8pWvyMcff0ylaH9fH62k/uEH/8A2wdnPEZgg9QdAjBegaJuVlqYWeeYLX5A7bruN9l86rq9ZsS21nYURO/gcdQz1CdoFrNgQQJHN5rhGO/Deu6yzvXtukbnZGRkfG5PpyUmZnoLacF5SVO3GJZPLy+CFIZIvCFybnpllWzJiJ1ADO2JHA3rULrgpmZAnHnuc+WEKsGGNRaWQyyOajetCBGBgfBHYs0Xj8v6Hx+TwkSNUeONHY7Gj0gSb1dZWueXmPXL73j3S2qx5bPTl9kGwBmZwHIhCE+2g/WY5ZiGfH3L9TWfztIxFbiGocTAWo0/ge1gjIN+PvnSsZQ7CRJLKJwSfoE9hrIWNYDqdkomJSQa3YC2G9ZatpfDbiHhTvplqB7/xGQhW1BEtauMxaUonpLm5Rf7ghS/L3ffcKz/5yT/JSy/9QrZt2y7r+zvl+PGPmPNv57btVFZhaUViB/tK2CLTllut9z4DxE59QC3M57tehwqLcFsUsbPUHrvI74dde5Gnqf61xaw+G9ooNXR3N+bBYaBWHaLBB3NW5eGr3dti67eRY3VcXvgKuba/56trseHOXcaZ2bnrEGnenFF+b2W7yxWoiVrPuZj+twKXX/QpKkf/H7AAACAASURBVACVxTaNRZ+/bJquf1S9a4dZXDVCroQ9i4svqfm1xvJ/LGKOq3FlNKUwVWkIxOmWOcucKsLw01r37fCgMkx1if2i8usr2W7r12dYfdUa+KoXRli7XkoZha0bQq8V0hHqlssS668+6b7wThvrY2E9vM7niEYjcB2VI+99JL965YBcHZuTeLJF8kCUI/CcRgRuntFVWITTmgoRb9m8JOKlqDPO9Qw9c9fD37QlKr0MnNX1KUY1t6jnV0obHfwP17KuZGcoX9eW59ixlhkW6cjvefNCJdhAcGLBld396cEVBVrZOzWXS61XKLET0tYKXDiUvoSNZmmv4OdUqELSRmK01qurGKrwvMZz1FbteNZdtAAvSjEPZYvaRdCSLVKQVDohfd2t0tbaJIX8vMRi2IhGZXYmK5FoUnbtukU+OXtBTpyEcgNR50kyU9lMhjYbjI4Mwl/1fnz7L7Qks7/AdQ0oUpsH5x1u3uZedDiiFQkiMqm4kmFQomn0pPPRj4hkchnJzM+x7eN7UO0whjOC6Ph2VW/kpmV9T7M88+QDsmvbBiXWYKFE8rR2pYZxPnXXiVUmhso1pn1F67BkxaauH9rDFFCo+O29V4vwsza+oH14xBBP46y9g5EvEmEE7bvvvUfbpHNnz3k+93lai/iWUARxAby6PA0AOizPDIHofEndg3EDliU7tu+Q7u4uAjBNzc1U3QBQBigBNQNUOQCBu7q6GenLcY117roI2oRRo+xkro3hadCGAF46IJiWKhZxK6pugBqCqkbYyTi1F8rYFDtHjx6lrRoAl9bWNhYlxuKnnnxcnnrqSd6vkokFOfLOu/Kb37xCy0zk2AGoY3l/LHodYH5HZzttAS8OXZR0KiUbNwwQ0Ny69Sb5V1/7QxHmRVvea6lT4IKrVJxg4Zak4SvoJStOE7ZuWF5pfEpHFYocezDe/PyXv5TX33yT+UZgLZhOw3qoQDXOli03ybbt2whUA3gDsIc+gkh2m++0DSroSJIkq9HpZmtm5KepwBCFbQns8RugKJRu42PjjugZITg+OzPLNQLAQ7RVJXbc2ILoeUe+GnBnAy3aOu4HAKHZt+He8TdBSZenB+D8u+++y+cwmzmey13Lzw0Bdd7GjRsJiGJ8gGIHfdxUSXgGkD4geACKmpLEt5Wzscyf9+qtGfzvB+sULyDTbyn1iI3Ka1Q7r/+dys9XUlWxlNZd7T5RNyhzU0L4Cp1qawnUq1+PIOPwA7IFNnwcG6NRqs4wfls7sGsYSE/VrSt7+xtzAJQUIAruv/9++dKzX6KtF+eFpiYSfT/84Q+pUDNbS5DiN998s7S0tjJPD8ZxtOP9Dzwot9+6j/nPlEw0i9cqJUZS3nuZA4uP7fjr0AVjl+6Aa70WVd81No5L3Sst6lqLbDSVxI6/9+GWAflk3HoB9YG8RyAojCzMR6Py6quvMnBh7759nOcuDV+mvR5IkHzG5SWLRKlk6e3tl23bd3BN8cEHH8iHRz/k2GDnw99oA2hTqWSC69auznbZ/8AD0g0b19lZEjlYe0RBALOtgnBKSgKBFfGkvPfBh/Liz34mUHYbSUwbzFSTdHV2yr69e+XOW/dKe2sL1xesVUfkgHSnZeDMrMyAqBofJ4EDqzlYxYLIgTJzbGqmTC2JnJAYJy03D8grtEkjzPGZrwKynDkg+HEsxkI8N9cyjhxHeZsyznJZ4TPMBXotVWySqHeBAEUGtECZ30FF3O7de+Qff/hDrlfuuOMO2bJlQD7+6EPpbGuX3Tt3SVMSdrVQx6sNm/XT3xtiJ6yfqEXGMl9LjLxd5lU+/cNWM6r303+aG+OK17ItVaoyVjM3VEVtVEppKyMZF/AvlHTqi1P2SqK1C+7NXxAsjBBfbgQp751gSY2m6UmNb4zGu/i7rAjEXHBgvpR7bsFnjeb3QcRw6bVEq64G+2etDYY15DDypR7IXdmHFl8bXBnVxc+DxWg18MtTD1S/5iLKuFa5OjRoqYtnuw+ODWVz+yLuZWkFd518+zpSrlwnJfJp34bRMvlIRH73xhH51W8PSy6fVkA6qkAQNwewqKICQ8FN9i0A3FFF20nY6B8BCaAf6BrVNnM43sgdWrg5hY2dU8+r58LCv3xbWzpWxw1T7JRKzfq8AtXu+3YWf0K2Zwh4mtKVjJuq7L/+fZcrVqoRO7Uj48vJqSo1rl+o0RRQYuqvbQQW7cKIRrvaLJYmojKCA+CIbpldfbhLWN0RWLZoQyVOygkSbLqDwa3ss0rgxogCaxuo0+amqHS2N0k6CYVMnhYOAL0RiNnU1Co7b90nr79xUIYujUg80SxShBICapecs4pI6g17BA022GwJAPocAQWAXuvHSAz1L6fiAslsobBwNlrMN4s8JkVN7JwvZCVSVFInn88ySlPB/jw39wATsCEH6ZlItUk81SzpplZGjs5NDsum/hZ5+okHZOuW9ZqLCmAq6qPOWg99ou6rfkSIRocGp4jwbzvEzyMXkCtV1YQ2FpePyWWETBUVTzALh3ym1RZQTI6YK+XXKLNFcYoBJLEGcaKEsgLGFlWPHDkgMJBkmbZkmXkCdwpSg4TOy/4HH5SBgQEC3E3pNO2pELHa3NJCZZhfDN6dOZvA5Y/EaIkAWzLzWQI/VFxE4rw3PA8sU379618TZIIqAoALItHxQjt9/LFHmRuos7ND/fQlIh8dPSo//elPZWY+w/xDV69e5Xn9vCWwLupe18NnA7EDbR4SfwMshyXX//bH//aaKXa0ndR5NbhGrVtbq3nu5TeTRR+JfE9IeP3SL16WCxcvMmE4iInW5jZ58HMPSo+zWgOghz6BvFUYDjCWQ10GIgNEIEA8I2qMDDR1janXAJqXVDOauLu1tYVtCGMncilgvML5pqanGCWPfE6Imh8dG5XRESTNng36ulm4mWIDDx2oN9x6oTSmK9FDxUQ0TgAfPyAsDxw4EKiEbAywezdwEL8xPkOlg2fFD/KjQPmB58Z9IdLd1Dym6GDkvcvLYjkkKpU7pbnfu/8a5E0w55WNeQuDSSoJJP8a9pmRHQbQ+sSFzc3+9eo1qrr7uIpgF/88BuTWO96+w7nYI3XsfsOu7Ssw0dZQZ6gfWHSivnB+jN1m4YfPVK3gLNEcSYjrGFmJe7EcT2gXALK//OUvy1133UVrP4y5+EGekB//+MdUhuE6nZ2dsn37drY7rRPMQVnOL488/LDcd/fd7Adqxab2rdVelWRIZaB+5TJv4V64/rpgMWRL1XIPAq8WPQSVBUIt/qjq36xK7BjZVSXKZcFzRiIyOTUt73/wgcxnM7L7lr3MGQNFIwKBZqdm2C5IFsZicu8998oTTzxBy7EXX3xR/vZ7f8fPsB7A3It2hLaBV0drG9tvS3OT7Nq+japZ1D2Ci2CxCtEOxy8RSTm1LP6PAI1//NGPZHx2jmMl23OhyL9Btu/evVtu27tHutrbaJcGtSWJ99k5kuMYTydmZvk37gVEj/V9PD/mef/H1DVo36Z+tPHDxkefMMEYpyTZvMuNGiOBhGfHefFdJdTjJMWxlkAfxPcxJqbTSX5upJGR/zgvyhprDozVLa0ttHs7c+aMnD13llaKG9f3yciVYdm6aYvs3LqNOYugajJ1HtXZbj/JcWRycrIImejZEx832tZuvOMbXaw0evz1WmJrxM6nXzPXsi2tETuLWFSsETsr1ilq4211LVPWiJ0ai7y6IGaDtbaAWS2dL1xJuAgypR6xg0stl7hdcN5F3EuDRXVtDrcIcXf1azmPXJsCuOZXtRw487m8vPL6IXnl1SOSzadIHsTiUYknXEJPR4DY5pP5bwgelYicyg2YAadGZNjGI/geUPVAgq8b5OA7JHzwuRaRTwwxoIn8z0LypHxzXIreLN2bEhPlJE0pB5btK50pQln9lAMv9lG1To67rRN0FTLmBVZpVaUcAL/c/WvBBJZh3MSDhPNERfqWs5FyShYdmMwOzyfasGnVBNfKE1UhdrwSwedGliiAoKqGMsTcSL9iUWKRvLS3pqS1JSHxSE7QtOBlDuUGQPANW3dKV1efvH7gbZmZg+oBNlMJkiYAUgw/0WhBRNCassY8ymNBNCSj/5y1DghC5AnX9qTtFYEt2VyWQAAtBqNQFqFc4WQuzKUCuw9VZeS40b39tltJGIyNT8rghcuSLyYlmW6XVFMrEzRPjw3Jtk3d8vTjD8imjesCAi0qat9R67UYgKbmwa7Ybzhix7PtseTBQSRrZbu3NmwBRej7nk0e6yifp1UL6hR1BEIZORHoEZ8FMJNg80QuHIA9HAW8OllJYgfMGsHmvA5eiHQFqPTJJ58QBB+6PCwfffQR8zwgGt0SFSuAE5Nb9+2VXTt3MWJ946aNsq67h4qm73//ezID4H58gsQOABUDe9DWASL19PYSmB++fImqjk2bN0h7a7v09fbKN//Nv75mOXZCl0OrOfev5rlXeQZHW063NMtbBw9KqqlZjh0/LkPnzxOQA/nxxJOPs74BDOIH4Bsi0yfGx+Xq1REmzwaAByIIWJkRO2Z1ZkoJgnItLQTnoIoA4N3S0kTw09QstPNx6hqqbGDt44hLAJGINp8Yn5Cx8TG5MnyF1/St22x+Yt4oF8ARzKI2dwWKCw0ogQJn165dcujQIYKdNif5JK+N9TgX7h+gPABJEAJQ72zatCnIsYOywD0FtkQuIbhZOJJ8dXm97G9TNFXmcvHJjMpmEASY+PntKoNeKg7y1xfsL3Vy25WVm/tPmI1cGLni385y5yQcZyS9qaF8Um8x5BDAYLRB2EkC5EZb9wlC/G31hXtG+8fYh3EUdYR2YvmZ8D7uif1ifl6++c1vkuw7ceKEKje7umRwcFB+9rOfsZ/gXmFliDaEa+AYrJVApuI6Lzz3vDz4wH1U8HAuQQxJDcntGrFTfXBsmNhh51A1zsnTp+X02TPS3NLKemWemJzm07I2cN99D1Cphdff/+Dv5Qf/8A8c30Dcoc2g3jGfYkxAe7h65QrV2RsH1tNGrb2tRfp7e9kOR8YmgyAMjGEY/7CewDl+88orcvi995zqK8GAFLQTtOdNGzdJbzdsMYskpaDIwfg0NQ0SKqtrE5dbCOOtkSzWvnGfvpWlb21o76O9mf2hETh4zyeH0f9wLvQLjM9Yf2BOsAA+fI52D7UOgmJwHhA9hYKum6BawzyQgBWhy7ujGzTtYyCZQJRCYQQLOMwp7S1NkojFZM/u3bJlwyYey/SpsEtkbiPdp2FfhzpbI3bqGXGHLThu4MVO3UdbI3bCan7lP7+WbWmN2Klan+WLijViZ+UbffkZCabVAW/WiJ0ai7zfV2InJEi7XAX1WSV2FO7R6H4Fqa+ZJdlqDxDX6/mJw0clk8/L714/KL9+5aBMz8JqKkUHq2gCST5NAVKugmC1Odsqy0dSuXE3e7ZK0CIA+kDsuIT1BOJdhKQWl1P7GPnDzx0BpJKL6nOfs3crOOInuHal7YVSIGobo40v+D/bZFkfdd9z5zCliNvTVNwHDmxATe90vTaHl3ElLocHAS5GjKo1mD6jgkFIsE4VT9SpVCjp0MlJQfSSokdJoJJKykgdzTHjfhzIxOIgcaQF4ytA8DeuB29zffnlaiRSXlKJiLSkY5KM5SVWRLQt7BgUDCpIUvbddpdMzeTkyPsfSzTWJPk8feZIIOXyWT6GRSsaQUeQD/Y/Oc3ZpMlmPWsukDW0FBSJ8x6RuNUBQgQnE5JoigS+4kh4m0xqktk87GRyOVnX1yt33XkXwaZCMSpnz12Wd98/Ienmbmlq7ZTRsSsyNXpB9u3cIE8+dr/0r+vQMsB1BPZ3dQaAJc0FFef5DBA7lW3N5gJVh7k27doiuUMwfGWq8VI+JO0TqmAye7ZEPME6N1UgrScJspbKciWJHYw76FPJREpBk1hMZqbn5MUX/1mGLl6SkfHxwAYFCgKAIZr/ByBMRNb390lXZxff37t3r9x9110C9dK3v/3XMsko39kANMcTGHgJYKqvv4/9e/jyZV67s6ONSY13775ZvvqVrwiSPi/3FdJMQ0+7ptgJLaIFX4CtIMazqZkZaW3vkH968Z9lcnyCqgK0r+mZKQLUqHsQNwDCoTy4cvUqSRaAhgZQGxhukdyVygYDEwnGtbczShttED8dnR0kShEZT3APqseISEtzC6/9/7P35k92XFea2Hn7q70KVdgK+05iIUCA4AZRogCK1NI90+NWu2ccY0c4enF02B7/5D+gxz/aEW7/MDG2OzzdrY1skpqmKKoljihukkiJpEhwwb4DBFD7vrz9Ob5z7sm8L1++zLdUESBVD1FRqJeZN2/evPfce893vu9grtBobk6qDad4JkMzszM0NTnF/XViUvL0wKmJMtQRiYdGBDfmDl4G8lwmzAvUBdHun3zyCT+HzuV+wA6OYSzs2LGD5xO0B5yTcPjiA2cvHLD44Wfq6WHQSoEInW9tYEelxPQ7bTNbws5bF1kTuLZL/64FBPmBQNoR7H28rq3s85XJY9+zVi9rBNjxK8++3g/48YI66Ge6hrDrVKseuB79Du8MTm/MtXAqq+NZ66TtjT6ofRb2U9+lgDEA1EWaCv1G7/lnf/ZnDJjD+azHARriB/dCf9u5cyf3I9hmZo0iv0suR9u2bmU5y927dki+SDB5pcP6NvkKsOPfE1sFdhjkQ46bYonncbC6AHjPzc4xI3bTps08n2IuRd6XL33pMdq//wDNzEzT93/wA3rlF7/gXHqrV69mmwUJPvyg78GWMvMnm+H/I4forp07mPWD3DxvvPkWA8Xbtm0zNlJkL7FW/N0HH9Df/t3f0fDQMEuqat4vMCoB7mDNOWfy5QjYmKQIgpNYjjIuuXCwNuX8OMLQ0XxSam+8Y59tp1FVsMFpm7Vjg5wATPGDsvHMyG0IoBvlKtiP8QZgB3YU44BzqpUBls2zDCfGpjKiNDAgEZX11YbBQb4WNhbHGEBPxGnN6gHas2s3txnulcllOTgLa2tIL6O8+fkFLvvzD+y0uFJqyQnyRXWirAA7ja8eW73iTvalsDHU/D4mtFVWpNh8mugLLMUW1CFWgB3/1vHKE3rPak2KLWSI3sWMncae+wsE7Pi+E1f0qqU1TajFXjmhavxxHh0BpU+dPk8/+/kv6dr1MYol2iiWNLJcuMjJWyJAj0bfEpwxRgZDHe56DFMvzlXggYsxKJ6wJgQN52gtG7RxkokCHDHSb8y+kPNYhgzQSQ1gx/BRWEpL7i0RYZVjzuHFOLkzpG3MeZw7Q6+xvjeghq0H7z+WwxYmAX2RmSM22GSid5WlAHkyzlsAhorIjnHiVf6Bw003hwK0ONF4sgtkQTZnnJn7KLjDtTJOdCdXDUuYyULKFscTEMgc426kEmhSd116CUcKUdpFolKeUrEytSVwPENRKlIsCgCkSLlsgZKpDrrv8EN07uI1uj08xcAOXkUOmuhUcABgAW9Ep5sBACRhLeT4ntj0J5IxSqWQLFbkJZKpKHW0pVhWiKMfud5EiRjyO8Ro1epVjtQLZDcQbYmNvPQdovmFeb7X6jVr6OjRR+md907Rd7//ArV3DlBbZw9NTY/TwvQQPXhoN3350cPU2yNOAdEvb2ERGra2/rwCO9zHKtx9BuD3zgXSv+Ao4QtMnhu9ssKeOGCk2B1mJ0Qhwxfn6Gr0E82ftJzADnBTli9JtTtSQZOTU/TMM89wlPHQ6JhJ4pxnpwmcJ+rIwchpS6fYAYJnOHDgAD1x/Dh1dXXTd7/7HTpz4QI7QJghsSCa+woKacQs2gtObeQeQDLp1QMD9PWvf4NOHP/qCmPnc7YEACtxYnqKdu3ZTRcvXaGfvvwzKuTy7Ji895699Jt3fkOnPvmEnWhwjsEZDcc2bCAYY4iG1ihuTSxvM08UbHDBcmkgZS/CyQh5nfY2kUWDMxT3VvkfdkQiArtcYgYlvmdne0KSdSurErZ6MZORxN+TU+xYhxMP/RSyRMycNPmqJL5CZNnghISj/eOPP3bytWj9dd2gYA+DqckkOyRRFpyLqC/y7KAsRNzjOx4b6TSXraCogl2aY8Jbtg3e2EweG+ix/++VQ7LbXLugXe8KS2gZRi8IEibF1ih4E7in9QAWYcAOnlGlm1z7LOu7qoAfHwor+g0c4PgNUEflA5WtY5fJc3oyyT+u7RS7a5+v7Y56YXxAig3vXZ3g+B5MygsXLnA9IT+FPgMAEudgvsHao729jb7y2GP0ja9/g3q7kQ9NAoEQlOIHcnEX9rTfihSbs8J2pLfMytpl5tchxQapVdgcZXrEEgApJujM2TN069ZtyhUKnH8M9gq246mnvs45yK5evUL/8J3v0O/ef5/BQwB86Jfoa7BFYPDARgGMZmneggRoQH7vm9/6Bq8J/+Zv/gPnm/nyl7/C4I7sAwAot9HI6Ai99M//TG+99TbnQQNrGH0RthP36+nqZIYKQG/M7YlkioM+ZH0DYNsNWlKgBfYUdQOzBrZdQXz0c/Rd9H2sFTAOFNDUdQB+65i0wVAFqVEGclhxnp2IrJN0HgE4A6akSBhOMKiD81AXtBHaQu0XxgGAHYBTAwOraefOHRx4wOwpSLxFo9TT1cXzCN4NpNcgOcfAFzMmS7yeAbsUz/iFAHbumCMjbMPwOVsAOdVdAXY++zd3F/WlMLBlKRsn7F5VPsyVHDtL2fyfeVlhrroVxk71K1kBdvy76e8rsONEHDGL4DMfwis39LQAImMBmETjROMTU/SLV9+iX731Ps0t5imRhhQWgAJx4DOQwLJeyvoAfcJsTBBxa9gQDpDA4AMSeKqzyJPUnhEliXhkR4rZ1GkfEam1SmDHjvYrByQCx3nQxubiHSaQy8oxWm5mp6m5eExdeLcJOSd30165SXfl0BwnjezkrdYNmy1qd8WyYdRocRr1Ks43cZQAsGEnNTTGNJ8M428AcoycmpWLRvLwRBmYUaCNGQxG+oY3aVqSAjsm6bW+T2brGKDDqb3JrcKOQPyDnJ5pCy+Yxu+3VKRoOU+JaJE60lFq74Dzr0S5PEAevJUodfetpk1bd9Kvf/MujY9Ncn4S6NvH4nhuiWaENFsqlXYkWFLJKKXiwsJJJMG4AWCDtpDOl04nqKOznRPSw0kTjcSMzMQCLSL3RJHY8ce6/dkFlrGCwxzJ59evX8dJeU9++D498cQJ+uM/+W/oJz99g/7Df/weFcopSrV1UKGwSIXMJH312GF65IED1J6KUTlSFmDTEYir8c4DuoocCjjh8wrs2I4vA/IIMOlmzrOjU50+KHCrsNNULlASTAnoY/qzSpVwDhokBAbIw2y2mNiDZZRig4QlnCxgVHBEayxGkxNT9Nxzz3Pdz5y/wI4ffT51hkP2KpvNUCazyAmXkTAayYe/duIEO6Fee+11+uEL/0Q3b912rtUIX5VlwzPCGTM/O8f9PxaL0NEHjtKffPvbtGXzZioUck3Pgc1bNGP/g+68nHvI5Sy76das70JIsU1MTdLDx47RO+++Rx989CHNTc+wxNjB+w7RCz/6J3r++ecFIGxLs6nghN6xGGUWMyxPKObYlaZUJ59GaGPM4Dv0HY0yB3iBviOR5QlmtcAhfvjwYWbQIKcCWGFw9qEcZp2l0/xbpdYg2wbgBE5YMHTgfNQE3sVSkcFW5ASan5tz5NsgiQTgZWEhw2MZY8Jm7Di5MzyMH31G3AMOV9QbIA4clAB2cF+0EcoGewgffIf64bctc6QghM02UaBGQR0blPG2rbavzfLR7+BM1Wu94I8jHWozi6vWRC4TyGHU8rxcG2Cor6dVAxGBw9XjgEfd8Wz2+3GCQcCwMAna7TJtBhKOwxkMJzXeG94VylKwT1k7OE/XAHhv+BvnaF4obWfcB+UrawjvHU5j2FP0KfRTzs2WzfL9rly5wjYWfQdrAM1hhj6aTiXowL799NSTT9K+vXvZYc/rCl7ruHK/3vZaAXb8e1CrjJ1sLsPjempqhlcDGPPFYpnf5ZWr1+jUuXOOfN/DDz9Cf/RHf8Rg3cmTJ+nv/+E7dO36NbYJ6G+45tatW9zX1q5dS7du3+JcOpg7kb8PZZ944gn6r/7VH3Gf+d//j/+TWS7Hjh1j4APPgn4I5mIsFmW25BtvvEHvvfcuTYxPMCiIPoh1J4AjMIiYpWOCtyKxKKXbIHnZRfFYxJG6tPNHKbMGfRLPjXWp5k1D/8d8D9uM3/hb80rpukLBagYqiZxxhTqgvgB3ML6Y1WzmAgBIyFWGNhodG6Vr1644OQxV+tCx+ViHpwCyprgOsKm4jm0r1l/lMq+xMY8tZDLU3tnB8wbnRCwWaM2a9TyHaD1XgJ16LbbfeZ/jxU7gY68AO630iuauvYv6UhjY0twD1pigxIPhHPQ6sVeAnaVs7Ttflp2IuNHarEix1TeGGm3XsLmAj/sACHc6x87vO7Ajr2UF3FnS/t5EYXA6S0RlkWUMTp++TK+98Q6dv3yN5jIL7AAXeSNEzovkAOdVgbwUZj8FdozTFA4cODIV/InFIdMigI5GBbtAgbBH5KOgi45XBRGsvDtw2trPWKqWYrPz+pSKBRds4Og53lKa24HtIcCRHXmmUZUMKhlniR/jyJ73XSDKrV1gjp3Q9yRgDQMtcLaZNsXGEeAawA/k4mDQDQCWicpGJCNDIxVJ6itvpnyICvaT1ahKjODRye9ZmRVmrFprnor1jWFTuOwoA9SpY4qZNDGKx6JERQA7RH09kPxpI4oUqVDKU4KilIXji6K0fuMm6ls1QLdvjzAzqyPdTpGoyNtxOUbnWx1GHR1p6unpdJw+aDdNmA2977nZaXaaZ1maKE8lAJplRAsWOYISchA4Dw6g6akJdja2tbXTju3baM+endTX3UEfnPwdPX78cTrxtW/Sm7/+Hf3TC7+gUqSDEinIVUxTgjL0zSeO0eEDuygeMVJ8DmOntlu8VsRvaDfRuQ2vxileDM+s+wAAIABJREFUmHA65dlrFls6r7ps9z1XSpTJe3euNTbbtt31HOOq2v3SqoAw/OQezjnanzxgY802sWQDgQ4xm0+ZPnJzcS5yzqSSYaW5pS2lFBt4bbgHAFaWEYxFaWx0nJ577jl2fp8+d54diRpprg5vOGfQR+dmZ6inu4cdSXCkg7EDxxQcME8/+xx9cPIky6igfzNwZfo655goFKijo5MWFyAr1EmHDh6gf/GHf8jMHzhTEnFXhrGu/mWdtALsNNpirZ8PoByMnVUD/XTm3AV2PBbzBQY7kDvp5Z+/TC+88AKzXpgpY2wj+gZkbjB/28CD1kid3t65y7ZFEl8AllucnYmIfodDc9Pmzew4XZifl75XKNDVK1fo/Pnz7BgEowcyZ3DytbW383yEviMOR0i5xcxc4EppoRw4+eDsQ91HR8eZNQHWBsr67W9/y9/bz4L/KyND7QbaAE5b/A1bjmsV2IFjEw5ROPIxFvAMGhlvMz80MbiyQlSyS5yxlaNA66MgDreYnd/NkpHF995n0OsUkPY7rsf0tx+IY4PgzfY6+9n85iS/4/qdlw2m672weul7Q/8CsAJHOwAYO6G7shNUbs1mhmsfUMAHz64AmdYB38Feoj/BjqocFewrPugncO6D6YU+CzsLYAmfDrMG+PJjj9Ghgwf5bzDBDU8aln6FsdNgh2sV2ME0nsvnKB5LOMxcmfNLND45RWcvX+IcX3in999/Pz355FO0du06lnN88ccvskwlmFkA+GAD0DfQV2Arrl+7agJAogw6w1YdPHiIvv3tP+bf/8//+3/TK6+8wvMyypidBetQ8pkhLw/2HJw7Z26O8+8AiMFcDsbK+OQkjU9MMpDT1Q22YDvvjbCOT6ZTvGaD/YYNE2kysen4jfUCmEUYAxgjqDNsGD7KFFQGG/q15pzC+ShD1xg6dtTewb6CDYQ8U/a4QZkAojAmMMbGxkbYPmONpvnJEEDFNjIhzEw8AI4hiIbnHhNQA1Y8xt7w6Cg/J8pE/kowT7Gz7OzuloAsA9R+7oEdNnqtrJZaiXi9i5zxDdqF4NNXgJ0lbc66CruL+tIKsCNvrHJhtpJjp65+HHLSCrDj00At2tvGAA7P/UPmTo1AvxPAjnPvJjveFzXHTqBdarKtVi5rvgV4/EWxGYY8QIQy2TKdOXeN3n73fTp97izNzsL54UpuMUjjAD1w/rOolWipc14XAR9c8EaiKgFKqBa1MH+gGIZo+oRTeSda35FpMpJkTjSqiVbVAW1y6KAA12lst4VKsCFaGQCOG13JIEipaAhDJtrVsFYY0ClBasC93mXP8N1IQBQl6VTKvEkfDzJOwTz9SAR5akR6SqOoxQmMdo1RPIHcM0gWn+MNLjsaWHIKEcgx6mjDObLhUscvS5cVS1KtEoJNpT3kI+CRMBpkU6HPLps9bTsACCKrwu9Zk6kCyGNJCVF6U3aQOlugpa39Ak5CsKGQ6yMeI5qenqCJqTGWTovko7whhExWMpWgLdu20areVRQpRzjyjyLu+0Md0AbqqBPd76wluSf6gtBhR5R1IZdlp+HCYoZm5xcpmy8RxRCpnRBGTTTK+Xegp4+NOpw9yXic1q5bS+vXrmbpuLHxEVo1sIraOrpodqFMswtRSqb72Ym/uDBJnaky/ctvPE7792ylcjErPB1HtrD2GOWcMUGfoH3e55WxI3qJ0vv8koQbyUZlwYl9MYw/z/pWgSHpuCoDKOcrOIs+qfdDX1xOKTZIDsLWFQoltqmiZz/hADtg7ED6Rx0ZOI4IWTiWFpGAfmaaert72Dlz/+H76WsnnuD8JniA2yOj9PZvfkNvvy1yL7A1KEcdU10dHZwAes2atbR2zRratWsH5xiBLUDfRvLmZj/NX6lWJuDOy7mHXM6ym23MBq5Dgu1f/vpXdHt4hNasW0dpjlAv0rUr1+jajWv0yalT7BBUkFvzwmCu1nmrlqPeK8uGaqEvgjkxuGE9rV+3zpGn6lu1ivsaAB0434eGhyXXE+QFh4ZYXg39Htfjp39ggJBfAs5FfBQo4XWANXcwcGJySuA5JGAhytep/A/AK9uRqeCGAiFeYAdlwIbDib95s+TcgLMUZeB7/MCpKcwkt+3UHqE8O8+FnoPvNJG55nex2Sjazl4QRuvrBWm0/fV7/C3zr8uwsq9RxpBG1tu/cayVIAFlx3i7pv1MeswLCMJBrqwvGwCzAR7/NZr0C9gs2Dv0ITiuAawoiwpl4/94l5I7RfIzaTuxPTftZrN49Du8dy0XZcBhDVsLdg4c0adPn+b+sH37dgYDsJbA/eCUv//gITpy//20Y8d2SfpeKLLEayEvclpla01Sq92cNrODl3T6s4xq9V442OLW865929zWyK3TDtVzrzqLMoxb1/dtS9SFAYq4R7GE9S7yHwI8MEFQUB2IRimTz9Pk3BxdvXqNPvjgA1q1qp/nQulbI3T12jVeY+JvnA/7AZugYO7E2CiDz3GeU3G8wP//0pe+RE8++SSdPv0xPfvcs7R+nbBMFjOLPPeij8Eu4wcMb4DbkGBrMyxGzL/Ts7N07cYNGh4eYXsH+9jR0eWs8cFiBEvIznUDO4oPmDUAeNCnAfAAiME4URAIY0THAeer5HW7MDGV0YayMH7wW6U08VttLMYA7oH7wzai7N27dzPYGY9H2VayXTQBBKLkIOt9kRwWKTll72F84G8AO5/e+JRu3LpJ0XiMx11XZxdLtHV1dFKqHfODBPew/PPs7GwZlbl+6Xy9fequOk/2f80vl5q/0jU1d1WDLEVl6miUOk5pqia6F2nq4s/zRWEL5wD8ktss4IX4SLE6LSVR97YOvl+/bgX9rOel2JX33MszgTZak1b6qcRI2R/37tLmzZdeNhFYtVrH67Zq9LnrafVmz4kGPDY/Fzsc/E8KkloLrY8VRRt6rs8Jnlj1ahqK5Xl07ZBMvLypaCGCoNaCnKsZNvbr0ttqsi/WAexUjQCnM1qepZovpJ6e61OJeh4nqGi/6+upinmOsHiRFvInG+ms+nuw135XPZr9XCFxLnAqy6e6MTjA2/+QU9kgkxc6d7cQgxNadlhztnBvb9HeujibSTj5GUiI0WImRxOTU5wP4tatERoZGaOhkREaGR6jqZlZymXB7hEwJALqBefSEdBBZQYUmODFPYM6BhAy+VoEBIqzzBYv5uG0BVjADCH8iHQY/sZHgAjjBDZyZABfcI5G5mMj5qwAUDcWXBLLh8dT5woc6QA6XFaNABcKdjDggeezJdzMnCljS4AbKc+AJQYUEic9J5pznA8VzDTThblsIyGi8jeoE85NxIC9IMF7jCKxFKXS7Qx0RMqQr8lRIZ+lUjHPyVi7OtI0MNBLq1f3UVc3ZBAkIlokUeDocVKTGFkTBbE0+CPCGzhsYFkmR8TapBmt/DvaTyQ1vRmB6pDnL9B3APoI8CM5gEzuH7VLfD4AmRJvytF+s7PTNDYBh2CUoiXZSENKCHJU2HTu27ePRkdG6fr1a/zO8I7jzAKL8wYdtc1mc5TJZSiPPDvMXoJTTKZx2WNFKJddpPb2NEthIPk8IizzhSI7MHt6eqlYbHPeJzb7KgWDZ2lLJ6i3O04LCzOsL56Id1B7xxpq6xygRLqTE5jPz43Rvj2D9I3jD9PGdf1ULuJdFXkja/dLv6FeBeL7DtowI6HH3Rw1zlhQq+kDoNj2QPqp/X5rM3Uq7mI2+LrRd3+7BtnNhePW0+1H8j93rvA8gzoQDNCpynZ4tdyjPJOMzhLKFEBH5nPMBSxJyABldZvqWK1nCq/1RtAn2flYFMON8Y1I3ed/+DzFE0lO9Hz58mW+XGWFNGG9yEVNc5QvcuQcOXyYTpw4Tqt6+0T+JxLhPCVjY+NOjh0F0TUyFzKEkIaBEwdOSHW0Sns0/2TNX1lH3+XCl+kOda0Tl+nedTx60CmwcXACvvKLV+nV115j1szWrdtofGKCLly4SGfPnqHFRTjBBcTBnILIasfxzXOz9H2er8y8g7+LhRylkgl2YA8ObmB5NzglEd3e2yuMGzg84QjE/9GP4CBH373x6U06d/ESXbly2XEi4v7oowzox+O0HWzH3btp57bt1JZK09T0JEtcTU5PMcMI56GPci4eK2k4z4dG1hVDdHZmll5//Q2OUlenvitjBselvDsFEZDcHHVGlDii8gFs4rcydsbHx9gpOjk1yXJwqAMctHDCgs0p05TaQZPjyzgvJe+cAMzMGk1A8lMi122JMAWFdGzq2kPBDwVR9HtZXrgMJAV27OO2VJsN/Cg4pE5cW+JNv9PzlSFkO9Bt0MmxzoadpKCS2hBe86kd5vwYeQmcMKCSfUzL0neGa9Eu+I22wvtA2+FdIbcOmAOwfygLzmZtI/zGOXiH2s5aJktdghlg7q+gm94Lf0/PTHFepwceeIDWrFnN8z1y7eHeI6Oj9Nt33mGHPOSjcpksrVuzlrZv206DGAvr1lJPr+QwAQsUy72EkaxCD2FRz4qNhTupSK8060MPkCPmrtLmVFkgXlO619t2QnIYhm8KlwzY8drmFsyl3afF6vuDPM76xdNOhSLAj4QjryoANuZczG8Rmsnk6N1336WbN2/JvB+JsLQuGNkIhBKWOwKjRDoQv3X8ASCBDCr2H8hRBjAP56D/IVBisZBlYAXzK1gn6HsIVsLv3p5u2r1jGzMEuzo7Rb4aaw0EkPGeo0z5Qp5z5ME2gTmEOqEvgkkWjSeZPa4BXYVCkdfCKiOZL2RpamJKrh0Z5bGSz0FqEzk3sdspOzJragN0bOIZ8H/NQaUShWp7sdbWMYP/q91Q5k9//yq2s2hOm8mI9sX32VyWAdH5uXn+Pz4oB+vrVDJFV69eZbYp7rdp02aWvUMwGVhNmWyGbtz4lOWTAYh97oGdcKdYwJQf6lBrcUXxBb28pQjxkDZpVVqmJcdTK+8rzKHm7s/87xLSFwPb3Mo741+4BUhUzWNKjW5hlmml3Vq8Nih4LsxJGXbrFgLzwooW8KPGB/WuBCHunsTvaJMgYKekwI7PIiashy2/8zagBs74k7Z27ZABdowTMvTF1jihNWCn2bsuwXUeu9SqfV6CGn0mRbjOZ//buVJNTVSHfdZho8EqV51+5qtSCKAV6HgSf7mvQ47zf4TMU0FRZ6F9o6X1Vos2sKV7e99xNXszqM0XFhE9mWWH9vzcIk3PzNP4+BSNjI3S9PQsnbtwnjcruXyRN0LEQA6cHGDiwIlfNsCOROkC5NEIewF9Yq7cG0Ac4zjhciLi+OTISG4DMErkGgYsCHkBKhlCEUJOE0VysOkRMIG/Mo5+dnI4wI4AvIiyl3wzALjKkmLHgFeOPJuCOSwJJxIcTpSrnuuwdRTYUfcz18A41yTrihvZKvmLOOqamS+IuINHOEXptm6KxuOUz2aokF8gZMlJJIhZJFs2buDfkCCLxkq0sDjPuQqmJ2clV4zRqLcjfiXxbNQAXbJJk7YxOv0MzLgDyShimU5UtiS/XFawGz0LcEwijlXCTUA1AbEyuTyDOsJ4EkkHAEEAcZD3BptoADPKMsIzwOGDSFps1MFmKFOMhobh4EtSPJFiByJ3FIpTDiwclhaEgxM5lgDy4N5o+QylUpJwGRtc1Rvn/kgRymQk+TjeiTjEU/yuJIFyibq6UhSNlCibyVAy0cXATqq9h/JI0j0zRaXCLD32yD468dhh6mpLUpRiBthB3dAn67WZfuMz3E77rz+kb+vHX4rNA6g49rlyLeGVW9MxpfcNkmPj/uDHyvGCOebelaBRDXDJgWyrj+tYr5CU88jA8ahcLmDHlIu1JoYDAzuTE/TcD3/IoCRsJhwd6uDUZMdwgsDhrBJS6WSKHjhymE4c/yoDO2wvDFgd3iOW/ox6e3BTd15OYCesQks6v4bdrMHj7PxK0cVLF+n7P3iG+8ADR49SLl9gebJTp04Z+y1zkS3tBUciMyUhcwYmZKFIHe1tDOJs2rSRjhw6SKtW9TGgAad5O6TT0mknIT0mKdhPdGfNk4Pk33Ozs5zn6aWX/wuzHRz7YsAAZXPu2rWTDuzbS4fvO0RrVq9mmUHYcORZyOSyNDs3y0ARfuAQxCeZSjGgGYknJPE2gg5yeXr//Q+YFaTghw1eqKNYgR0kKsdYAogEQAqMHTA0YMsxtubmZvlnfGKc1zbIBQRnZGdHJztLVa6IQRnD+nPz0blzo32e1sHO1aPyQgr+4G/OQaTMQ2OA3PlTQBMv0KLH9ZnFvlkSteb/XhDHLkdtjTq0WarPJGBXMMVmwmg9dH3jB+ygTHWOK+Bj9wW7p2sQiziCSwKUmPeLOV6ZCChHc9/YDCC8RwUXUa7m1NG5xW4P9HU8C5g5KPvDD8HcWEXHvvQl6mhv536AvgFnPeS2Tn3yCTMy7r3nHkolknxOb1c3JeIJoliZc+XVlDqtkgOunFRk7SiW0zZxfsCO1zLwM9UCdkzEThi0s1TAjl/dGrRkzulBwI72bbts776tFrMM12D1eXtsnN56+22am5132HgAUPADmTCsUbXfKuCh9wBrBsAf1qzof1iT4hqALLCjeeSIBAvFyJup7DTWrN2dHbRtyyZat3Yt2xSAT2CIwaZiLmfwxQCjYHmD+QjGI+cVm52lWCJJff39lEqmCbl30D8RQLcwv8B2KF9YpJlpSAXPsM3MLCxSNpMz62iibAHBXGb9bcBXBvoN6Oll+Skoiz4Cpo6ep3YNzwRgRxmcCvKoPVM5N2FYEpcBQBZtqdfhXNjcS5cucZ1R1r333ssgKwB42GmwP8HIxJoIANcKsFP3ZqHZIfjFu+7uBnaCls4tOoeCXmWLckphAGVrwI6zVOD/VEWA38kNwRdveLT8RHc7sBPiV64Grere9LU2PluySwaYdZ07xjWiX9xRxk7LXar5An6PgZ2g6NdAoC6stVeAnbAW8jnemm0Im18bq1BjwI5Gu7MzgiJUKMERn6X5hUXzGw6aORoZHeeIy9u3h2l4ZJSmpqc5+rW9vZcd63C5K5DjsHoAQjPhxki3gcHD0W8C5sCNGeMIYCSix7kx0eeHhhfT/t1rxVkiSUn1g82ZRuzx2sHJ52N02I0UGbN1EFXnsB7LUP0yQJDZlBtUCBszdrBQnlk9CprwtYYJJKiTlbvHAZUMy4lEoskGdmLRBIM6+MQSkFJLUDIlGvDIuZFZmKbernZau66fdu/eTju376DBdWsoszBPNz69QddvXKeh4du8QSzk3Aha24nEUg2lAm868W7QIti8iRyNONCYIKUOdo/jCXWBXFktgJTBHHaEKaupUlIGCbfxA9ClkNeExyKtASmWvp5ubk+tkwI8OAb5htHxCers6KFXXn2TJiZmGORBrpyYkfRLJSV5rDJk+D0Zp1cU+XkiZY66lc2vsBeQ1BX9t1AUmQu8E00+CwcjHI3Qcud7RIoMQhWL2PD2UWd3HxWpRHMzU9TdEaUnTzxIDx66h6IlOAQSDJ5xRG8Q7dzfWrikxEbWH9LJa34qAj48AI5c5Afy6FrCyG5I5IjzqQXoeIHyFWAnHNiBE0idz3BEI5r1KDN2TtCqvl7DOGKotDGTv0RnL+td7+Q+ru4xtkQN2UAxcADCZiJC/Je/+hW9+ctfOaD0latXaHJqygr8t9gUJucEWJuwh93dXbRl8xbae++9dM+ee2jD4CA7IjVXm1eOTAEUtV0szckR28LIQb6I5194kQF3dQgq8xTnAAjavXsX7d97L91/4CA7O52gCZZTEsepguyZxQwHJWhenREwKvN5nhMBSH388ScOY0edlV4Gi7JFEA2OOQNlwcFoJ0qHxNDU1ARHyzNwn81KXQoFtvsYf47TXaWBKuZBsx4x84reU+dZBVe0nez5V22ggj+aE0NZKJxrI5kUS2zWB/b1Gkiiv/X5/Zg6zhrIAoC8snu4Hs+LH4ApNktG62rP9d7/63vAO9SPvf6y/6/AjjIF8Fx4VrBk4NzVBPaoCwI6VGIPbYNzcQ7ARwWGvHsYbQsFhQCggd2GfB4/+cmPORH8fffdR6l0ip3tOH9mZpZOnjxJA/399Aff+hbt2b2HARwOfkEwEQJ4IiWKxCRvnTNH2jnsVoCdBqyZnLqcwM5iNksfnTtPH7z/Aa9xVZoPexZI8QK4wfu12To2GIIANjBxeB1upMTQVwD4sZy0yQOjOWvUbjLIEYtSKh5jZk9vTw/bIACKYCuyXCpLwMrGQtf+nAcyI3up20PDdHtoiI+tWbee2tJtItOWEGnmyRmxiRPjEzQxPsm2C4FQXV3dEqhWLvE4ho1jUMpItHrbXMeOsnkUKFNGjw166TjEb2VX2oEoGEuwsfgAIAa4g/LwnbKA8D0ALDB6cAxtgrEJOw2gB3YHOYRwnAHiu16KrS4JjSaXS3fxYqThkf4ZXtCSAzWknqFRvyHX19ow64SyvM1Uux+GPteyMnbsp5Ydpb1PXs73ubzt/cUs/QsF7DRsY8PiZ8LeeStzgdd/ZIE7DT+Ht55hz9VkvcOao9Xjv6fAThgQcDcDO4ESkaab+fpJ63CeBs2vLc9xPDHV6rCfX2AH7CxpNyN5KlQTZn0AfCkUylRgxwicBHmTw2SeF/iTE9P07vsfcZTZ5OQ0zc0vUqEIGQ4wegDiRBmdcSTYwFahmAidQbYjhjwsotNsECBpZJOQHtR924ECWTfWezaSUpDWVAeJyKeIbBtvqrBpB5uDgRrRocY9RRbOXGe9Tt2MCgMEG/6cI20jgI7I3KBMTQ7LGybTZ/U7vgfTRiV3DSeAZbBEQKpEIknJtjauA+TDZqcnKVLK0uZN6+j++/bSrp3bae/+e2l0eIjOnjlDp099QrduDdFiLotqsBMwn806zjbb4SKyJ23U1oaNWIQTv2IjKImKsdkEs8Tl2+qQ0jUWY1cFN++Q5i/ReFSWWGP5KQNqmffI7QUHJbezbGqZsZNIUiKJnAUJ2rBxAyXjEXb0aCQwNprYTOL6ffv30/6Dh6lcitCPXvwZvf32exSJJpnFhb5UKOQpElXHpivLwxJvUYA1nSyDxX3AyObh+dQ5lc/N8DvEPdEmecPewQY1kUxTuZygUhkyPei/KYrF2pkxVCwXqJxfoD3bB+mprz1KWzevpTJ00pE7CuWXhVVWh2pKhfFw7FFDc7cd0OFni2oANyEgTyV4U3mPFWCnup2VlerP2EnQ2fPC2GHnkUkaDCcInCTqmIEjE1G+Rx84Qk+cOE59vX2qKyi01TvwWda7rgA7vm8UwAtkUeEkhIQk8kb8/JVXOQIakdAiownGbI4BEI4mTybYtsKBBof2jp07aOeOnexwhHMcEeTMSIS0FOQtVZuXYxPMPKaMAAA5Jn8e238A46USSwu+9LOX6de//jXbTHwUiGd2SDzGwM6BffsY2Fk9MMBBBQxKlEssX8QfzIdso2NcNudXAdjC8xOYNXOcy+fV1153WG5ymZuDRudmnesh54PI7+npaa4TgB20H0ADlDkzM8XPcPjw/dTb08sR48MjwzQyPMIOSJY4QpS+I2UqzEeVU0KUiRe40fooEKPrCfFXyPn42KwYe2622T/4v5f5ww5ekwtIn9eOwFcgTuuhZeu5/E5M4Ih9X/wf5eB5wRzQ/Bz29d6Oqfew2WF+wL0X5MH5+gz4Pxg46J/IHwIQDuXifau8Gu4rrN6Ik7dJgR3tA/pb2xj1BzCE3ypvef36VWbrQNYSQTBYm65fP0jzc3P03nvv0rf/+I/5GPJ9YC2INSBLxoH1Wy6IqvAKsFPRDYJ9lcGT03ICO8hj88t33qVrV69REiwZk/8GfQKsdIxjrBVtYEeBDZb0M4wcrClTiYRj2zD/IiAKWw+WIgOrO5mkNpOPDPJtAM97Ozv5GGTGWKIxilx7RhoTiph2jkqTl0bHMeQpcd+RsTE6c+Ys26GNmzdzniCWJ8wvMphz89Ytlhbk/D+xOOf7gXnBuAFIgvGE58P9FTxXu2S3vQ0e2/ZUQScd38rywzkKnGoeN/zW8Ynz1HZi3axSnljX4Bwd16iLyntiHlL2oIJwnxNgZ5mWQw0t+O/AKvAuveVyAgGhzqGQNmnFWC5nc4c+12cG7PAyaQXYWc6X3WLZocAO9xVN2lx9M46qDsMRmqwjyzgFXMsOReuE5bQVjT5CqEyjDA3Px/5imeahRh/kszx/Bdjxbe27GdgJknlzCBV+g1hzKAT2r7AxEGZ4al/PFi3w8toHXaZdjcov6VqvMcYOEtdrEkzZRAMMEee+yXBnKo38ZOL0BcAABxGcJ9l8kRCNOz0zxwnEoXt97dp1BiMmZ+Z4cyI7ZwAqSJwskW0M5JQQbUwCfhgNe3aSg7VjnFHK9hHHiER36oalzLJmIkXDbB4+J0r4p1G5vKkywAO+c2QI4ASRfaDzUecJbwSjrhQbQAsb3JGNWsFoh2sBxjnEjjMcA2sHOYHwI06bVKqNo/SyxQLNz83Qwvw09XSk6b59u+mhB++nLZs2cnsgefq1q5cJDguweTAuCmXitkYEH9S2JceO1FGdOthsHTx4H23cuIHWrl3PTrmLFy+yky+zmOUoa0jSVPVyB9wTmTN1pthOI/lOJlCvZroraYd+gzOR7NiwlqIRamtL0ZatmykeLTuJXdEe2ERiQwtHHfI9HX/iSUqmOug7332ahocmqFRG0u2k6UPoRwWLLSSScuokQ76iMt68YYABFMTGnx1tkIYBw8YwW+U5pP/KBhZ9HtcXKJlOUjIBJlWc33GhkKX2ZIkee+ggPfrIYepsQ84oJEli1IjKUckLFGQbats1tRlhdsvto1Vrdbv7GYk8ty4KfOr1/rJsQTJrK8BOtc0OAnZi8QSdqwPY4UjYVIoefOABesIwduz8XZ/lMkrvVX8vbKJ2K8BOjbWaK3kJWR44vy5fuUIffXyKTp36hC6cv8DfAbAZ6B+gwQ2DnFMGMlS9fb0srwbbBqAnnojzbINUXQcNAAAgAElEQVQ5glmaCM7Q+dLc3WvTdQ7UeZElb0slGpuYoH/68U/ojTfe4Cud46YcgDU7d+5gYAdSbGDswDhz3jUEdMgiQaRMVT7aADaIqo8l0wxWZfM5Trz9oxd/TJ+cOuWwKnVus1k7uq5FcADyBQHYwQdsT4BcmmNndHSYHZCQ3xocHORzNAKfGULFAi0uLDLreHIS0fETzBYC+ADHaT4vrE8bvOHlnye4SNtEwQgbdOFgFQ/og+OaoNwNSHHXjTqX2dfZgIofmOQFV7wOXC0L1wLwwJyrMqX2PG93Tq2nzQDy3seZUUybYD7HXAqnuLIJ8I4AaCNnE8rEfVEHdfqiDGXvonwJQBHfQRUT2eRMQf3hxNcceTg3kYjRt7/9bWYJID9KCmyCdJpZQmDgfuvrX2e5Vzju0SfZoa1J+ngpusLY8RqnVnyVywnsTExN0Su//BXLfnV39XC1ARYiiAnrLNgfL2NHWWQMPpQKwujm3HhRZrEjGArML+S96+tFTsYe6u8foO6uLs6BI7kkhcnI+Zc4wAnQtHzgd2KQB0BRscDMIfxmsDYKijz6XElyfS0u8hoc587MzNGp06dpYnKS+gf6qXegj/s1VBEAUMNWtLV30N69e2nd2nWc1wcBIx9++CGDOzp+dWwqqGS/S9t+sFynsWv6PHqujjsFitQ+MeNocZF/cEzZfyoDjTYBsI5n4/qaXD6woygDdhfPAjsMCU1ur88DYwcb3Fqf0A19zStlw1m/bnNQQb9fx5bTWRsKgIQ0daCxrIv91fy7DAp4Dn2uzxjYkcWIPOtyvs/mWzP8SomBrv3hwOjwYmqeURs6aaFQnagC6tY6sOMm8G29pj4lhDW6XtKofW1xfIbNBcELqRYZAaF2KbifttRRl+Ulm0J/X4EdHvwBHd0jp9PQK1hmKbbWgZ1ldT8F29smDXar82tD788TGBG2jiyXJL+NJIGVhK1OguQYQtAgNqWSZGZOduZmFwSCZBYDEIjKzSFpaZ4mJ2fo5q1hun3rNl2/fpOGR0ZY4g2sDmx44LQX8g3AHNxL8igBQOLoUzB0LMmSSmAnShFmAEEeDPbR5OIxiY85l00UiU1dOTUEFeB7RNtJ+S5DWKPYFKQoRYsUMbljeI2vUmz6nWEAsd02gJfgBcj9kmdQTJK4S/QyNjz4YMMzNTNOyXiUtm0dpEcfeoCOHDrATrnz5y7Q+fPn6bfvnaS52UkqFrKUSoClRJQHskPCfirkM05+HXWAaJLiY8ce5aTW+/btp+9+93v0/vvv833BuGL9bwbVXCeVzju8GYeEWkFWFnbeIWfK5Iju6pWNrtGYGVUGoAOGkgBuALja29McVR6LICIww6wdOHGwGVRpFoBSPX19tHv3vfTij39GI6NTFI9DtzxO+QI24pDuEyk7fhWlIkewCwgJeTuAca5t4M045+MRACdCKXZ+YqOJhPNgTiFaXhxh+IlQLCkyZAhQjxC015HoeZG2DvbR148/Sjt3bqZSKU/JeJqKBfRXRNCD3RW81nPn9qWYxysZNQ5ohIYxiwx3rV8fsCOXmqjzihx+8r3jmLWOrUixSXfz5tgBsHP23Dl2wKizEn3dy9hhYCeZogePHqGvPfEEM3YE2BFJwTvxWda7rgA7vq80n5ccCpiP4NQT1iGin0vsvISt0sAEtkqJOKVTYORATkjymThD34xjDnQwK0S249bmQ+y8sDY1X6dGW6tkEeqCyPgf/eSn9Oqrr1YwQdR5iCCBnTu30/69++jwwYOckJ6toNpCMIVczU/32R1/mTBnMddfv3GDnnvuh/T+yQ8k6ht2GcxYw9rxglEYO3AmwmGI+QNO2f5+iXoHcDA/P8tADRyicJiiUk60uAF5VBYN8066Lc1zA+ZSsIkmJ6aYLQWGC8oBywd/a7S6gk32C9XodwV7bOk7jdjXAAxd07jzqgRn6Hn8Po0j2f7t7UBe56wCNvY1NoCEOqJ98Bz6rr37Tn02ZSHo+w4DdvTZ8BtOYIA6eEeQYBKwLO/8huMcPyoDpZH+eEf4KPNI2UUqJ4d6oyycr+sHYS3k6a/+6q8YtLp46RKtX7eO+gcGaHhoiO7ds4cO7d/PbElHdtBIuHLOP0LgT3GFsePpXHcrsDMzN0dv/+59Dh5DjhvUk1mAmayzLszlJGBI8+vYYGEyESfYXAC7MIsIrti9Zw8d/+pXaduWrZTJLlIiAcWBmBmPkoOMbVUZ6+gCr2uxpscaE2tQfIfxgb0P7KrIsgmDBSAQzmMZS6xZ0XfRZ0sYJxlmX87NLdDZs2fp5KkPhcEGu14myhWEsbNr124GQ2GH8IN5QUFUHa/2mLeBNduG6l7BBunV5qB+qBtsKuwexrCWqefjXLWbKsuptkrtBdY5Ks3Ga/qeHl77oE1YBvPzIsWGjUWtT+iGPmj11qjj8U6sBO/Cey4nENDS+zSb/ppNtqzvO3hDGfpcnymwoy0kdV7O97mc3dcEt9a2DSHskrC6BSYpD7s45HgQ8+WuB3bqefZmxloz11h1CRtjTQE7Vbl36nn46nOaundzt1raq36PgR1xgft/sFluGoxbRmCH7Qo7r2rU2zgjakmxsb8riNq2tL2rojTYW5vt18itwsZ+GPjSyL28jNewslkujRtcEsgC/ICjm9kIDPTguYV9wk4CRMQZ2RIcZ+e9yT3D/Y4dxFFuq1IBGvvY7ESYdQFn0e3bQ3T9+qc0NDRM5y9eoZmZBdalFnxEmD2IkgPjIl+wpNbAxIjYjB0AO4q0Sd2c3D1g7cRjDOIICCAyc6iXSqBwVLHlQLGjb/E95xwwYI6zUYK9Me0CB2xVZKLFfEE7lFmmSxwVkOxaWEBk4Syt7m2jPbu20UNH76ed27fS7Pw8fXDyQ3rv/Y8YCGtrX0UzU+OUXZimCOVY2g1sp0QixU4oSNhhM8tRg0YCAXXGpnD7jm2sKb9p02b61a9+zXmRZEMnP9AYtwPGKoAdHl8CnujHnhvsXEXO92aRxo5CwDjcZ6RtGejjqMM07dq1gxlaqteN39gAItJangUR5hFa1b+ayhSnH/3onykSiVOukKdUW5ra27opGkmbfiiMLN56GQ9lrjDPIJLKDmFDrdHiIiko7YO24EhkgIvxGOfKgTxGPJqk9q40xZOQZAMjJ0rzs9MUpRwde3A/PfGVB6mzC5JteL64gEyoQCTPfTbIKV45vy4tuOOuj13Ax3XCNQbsBAE4QaweHUf2b+k/AQwh7WA+YJE6hLWfeu+tfcueJyqeOWAe0bJaATECGTuxBJ05d5auXbvGT8iRvD7ADhgYcCo9dPSBFWCnsQmu8bNbXLs3fsP6r0C0+AyYJ5EIA93FEtH8wjw7ogv5Auegc4INnPlFsRprfJu5ibEVExjB8yrPvi5oaxsqOAd1PkSNHbnSWJRmZ+fpxz97mX7605+KU9Ksu9TRj3UDAgju27+fjt5/hHP6sFZDGTmD4PzUOcAC2y2wApKecqRMNz69Sc/95/9MJz/8UAIDojGWyqwF7MDJCTAHcykc/WBqANiBXYdDcmpqkiYmx2nHjp1cL55zjLGAE5bBJ14TmJx4hukr8kpJamtr53fBMp0mj4XmpwA7AEwhOD/hYIWjFfVQebDK+dQ8oWk7vBebPaCsHrFnbn28jlntTeqYdUynZ6GM+vqBRrZdBkClidTtc21gyWYr2RH/dq/2Aj14LrSVOpr37dvHjlwAOzgX7Yb5Hv9H2+IdqtwT5mXIOimwg7ooU4AlqhYWZDax1jqa4B3fTU9P0r//3/49zc3O0fXrcPjHafuO7TQ+Nk4PP/ggbd2wntclKtOr/Vly7FipzXTOWsmx44z3+i1Z5ZqxYt0omxDfNaX2ffs+CsT43XtqdpbeeOttunjxkuRyLBREVpHlIoWxzUE/Jr+XI5NmWGBd7W3Uv6qf1q1dQ4ODG6h/1SoaWNVPa9eu4fVKLr9gJCexD5I1pPZ1HiNFAWDNlon3AyI1LTtyBkpMwBF2JzLGZX+FQK1kKs17IZzX1t5G2bwwfDq7Ogn5g8A4w9rh0uXLLNGZN4x2yL8hKE6Z+gp+KqvObyzrd/oMuvbV8W3bH5yrsp+2jdBxiLGLjwI7AGswjnEdxhtLGxo7h/U87glWKSRnMdaxD4G9hB34nDB2VoCdZgb/cl2znEBAqIMm6KGYmbycPIvmW1SjXmuWsIzATm2Ziuaf5264cgXY8X8LMoaaDH1v9cU664vqbf1y2o1Wqx3mrG3JLoUBzl4GQOsPs3QlrAA7vm35hQV2wphKS9ezqkr6ogI7pajIhmFpgi1ILGK08VliQJzY6vBh4gpjN8Z+AtgpxZhto/aTj0SMrj7bFpG9MO4lKjObQ/Sis8U4TU3N0q3bt+najet09co1unnzJk1OTzMglEy1G0BCHViGlWNYJ3DEuAimSCWALcIMHkT9mnpx3Vg3H8CORONxwlzDBsLfujlxJVSUzVHix+VNi4l2ZlZTDBJf4sjSzak6R2LRuDgSqEzJZJwBnaHhm7zhXLN2NT352FE6dGAP9Q/00cXz5+nnr/yCTp+7TNFkJ/X0DFA80UPxKKL95mh2eoSmpya4vZBgGxFw6TZJAq0OPN2AynMg8nuRFhaE1aObUkixATBTEALf+zqhSvq9gGECcKlcEJxxkmS7EvAxf0ck1w7hHRhwB06+9vYU7d69k4E+ddCgvcHc0RxAaKtsbp5SqXbauHErzczO0Ys//glvbKUlRf4OTj+0bzwO1k2K5dbgjEslu9kpCmkNcQ4K2Kd9t0Ru/gc8j7xvSdzNMhnRNoomkTwXoGI7JeJJKmQzNLhuFX3jiYfpnp3r+f6IqM/lynw8GsH7z1r5ofwNUCCwU4fTufb8Xqkl6AAgzvoqBNjR6tYCV+r43inCYb/Za7sVYCcc2DlqgJ3eFcbOcs3fdYyx5bp1WLmlQo6dfTmTywBg39xihvM7gPXK8Ihh4HjLUraiE1mN85TNCMlOzIPK0DTMO91vwyZh/mQnnwngwLlsUcplmpmbp1def4NeeOGFCgky516xGG3duoX23nMPHTl4iAEUzXfGeXw8ULfMNwbAAHRfjkmicSK6OXSbfvhPL9AHJ0/KnGXkMxXgcNcfsu4AgLFr1y4nRw+AHeTcUWBnzjB2VvX1MUDGEl/lEnV3dXN+DMh0KXOX66V7IIe9KXJduC/LLyUg64n5Bjns2vn+CvygbDg/AZYA3BkaGmLnJWTdwPZBfh8AE8o+8QNevBJrzpxl2Fj63r3yZMoK0jJ17WKDRDrfauAKQCnUD3W2y8M1mmxdneE2eKPleO29/b2CO2hzADu//e1v+R5oA3W+q1Qb2hMfHMf5AHbQ5mgrOJFVplXXZigbfUOZCgDG8S5wPaRe//zP/5zXkXAkAxTE8fGJcfrW179B3ekU90ewzHicmTHFDm8wxc24kWeTMaSzGNZslZ9K34UwmxWidIUUhKAYHD7A74mZ8tVWgtcMNca9fbb3HZlHkFNaiF6oXLOEWbHK41UBT0sJ7MzM0Otvvc0BYul0m8vSm5tntrlIrYnkmP4oGI22+u//7b+lXTt3gvvuMFLiUcm5tLCwSImU5vwEO0ekjsVGgOkoTcpyyAg0M5xE7CvYFjvj1ZJlVptXLlMyEeH6spRvDMz7vLDwDVuGWS35HMtSc18vFOnTmzfp8pXLNDQ8QhlIvOF6sPYLBQaYAcLgXPR7/Cgz0V7/Ysygr2tgkwPge3IAKfBjM/9U+hBtibGIY2rPbKCac7ohb6ph4ivIjP0c6gVQB9dyvZZEii1kUg9zirXSwcOiJRsbLl/QsxtddC3J+/RGzenfIdF0jdbVfmVhwE6IkzKsnwb2Di67ElSqnhCsCavqOcNmiDvkqL/DQyLYNrTWl1p638vZLi2Ov+WsWmjZLY7fIGnM5X5fd2wEmjarej6nLUPYIbLCdV5NQ+3UKHvE0wG8eVF8F8E1Ok1YviYJFq/9XJFAEKK1qO3GQEhPzjIWe6nsTRUR0caBHTqW7sAJgYBVK2O7jmdprM1rF+gbfQ5HeRADy4yhyuhJ816XaV3hRLYb537NJxKqhruRtJcCvu/EPUGj3BwWTCTCm/LJqSmampykX7/zIQ2PjnC+ntmZOc6hAsc6nPscnRdHhKhYF+TuicYg3SbAEQg5YLogqo8l2JjBYxLmQmM7Js59cXgIUIB6oBw4GTgFEOfmASYkcnVIzgqnEwNDUUlkLXI4xhHE8jHANSCXk6J8bpEWZidoZOgGrRnopn/5B9+gI4cP0djwOK0d7KU3336DXvzxyzQzE6XOjnXU2dFGqXSEIvlRZuYg9wzkQgA8ACDJLC6yYwNyESzbY6Lk1LGD9YgmpFbZA9t5YzuVNFJbHTp4gRwpnZcIRfyTzaxIuDGYY16dlCN+C3cTL0AQZE2wuUS0uUSLA/eI0oH9B6hYkKg/vQZRf/hBHSGPUSxJQthEPMXyE4i+feklRIwjGpAL4r6WzYjUBs6FXjlk/SDZhvebSsLphmjCNgFfcCwSo3wMbVjkzbRK+iGXAjbpcPgkYlHq7O6jYkmk+qLlHCUii/T4l47QY488SOmkC3hKZ1eJMhbPakI22x2/zawr7PGp82s1sCP1FMzF57cO6gDWjPuo/pJspmRpDoexJ1M+vzJnuLvzUAWDwMhH2WwhP1sTtG6ouK+pcCOxQ96yw9ZaIrgCKTY4AUVmZXxqkp597jnug8ixg6hbBV5txo4meIczM5VI0kMPHqUTx49TTzcYaZrFO6wGdUxYTZzS6l1b2QW2NL8u89zfRFPWf4k9f+pg07VA2HMFHXcYsLWrErR/XVjM0Otv/pJ+8Mw/sr2GjQaRF7YYc1AqFafdO3cyuHP/wUN0z+7dAirlizxn5SNFDvjgOd6sXxCpPjklgMeZ8xfoypVrdOrUKa4ggJqrV69zwntmEsXdiHlvAAIclLt372bnP5ybGzdu5B/UEaDFwuwMzc7MMrjwxBMn2LEIoAXOxbNnz9H49LTjAMX5YAd3dHTyeNWE4Ax8GaYSvtck4poIXKXMMAfpPIZ6dXV1skweHJ0IpMCYwLzDMmLz8xy4srC4QDc/vckOUvwfZSFZ+vT0DAefMHPLMA5kXpa2QH0UKLbZOyqnZK8PvcEq+jfWB2AFaA4MjebHb2UBqzMb99C5unLt6Uq56vfiGF/g9jtw4IDJFXKbGU0AdvA8cPY6jnKTc0cBM3U+K6DG84phnqm8E+eNMm0A4Ab/x/PsO3CAnvjacbp84SI7r9cMDNCq3h5qb5e6pBIJ//k5bHyhDh5wzSuF4DC7nWEmVpDBQlYnqG1VpV+3anXd8d3I/rYeA+VnHxzAqjKmxCnOzr+oX3q/q2V39HsvY8c+f25hgT4+fZ5Gx0Z5vKiUr7LQALAgkEzl+9Am2m9gI/7Nt/8VrV8Ddo75BIBnAryZhYzB6WQ8yBv2/rbb1P9YQF/gPDxFloSE0VAgBX1oemaaLl25Rh+dOcfjim3cwgKPV7XN6bY2SqZTvJ7V78EG5bV4oUgxs07RNbu2C/ovA0qFnPTbcplBathV3UNgbGLsYj+CeuH+ALEVAEL7YvzrB+NSmTo3btzguupei+3NZwHs1NPBmz6nDsPRdNl38sKldO422kYt3luNhB+wEboZaLSunncUCASsADt3skc3de/lBHbCKtTSJN5iPw6qW0OO+7CH9B5fxnqHVqVFuxNafsgJYcu/VjbVgbf+PQV2WNIiIOKKl+RWo3v7fTCw02pvaOT6+oEdWdkFP3cjd17qc71A3VKXH1ReS44nT8FecIed5g0DOyhURIsCmcAh6wqtWi277TvHLZEdxnMr2KCbeHbyFwq8OUm2dTKogUi60bFxztNz6dJllm6ZmJhiCTOWjeO8QDEGeiS/i2yMsJ6Lc/4CkQmAWrY6OIzbWa7nTU/CRPDFRefaKJJBxxvOWoAKzNRhAAG5AUrM2oHkDAAfYc3IJhDATkd7Oy3MTdP46E1qT0fpyKF9tPfenbR/7x761Ru/pmx+kSZmJ+mVX7xFfX2bqKO9j8oEh1aRRm+e5/LgvICjBE5gODdEdiJHc3OzvMGzHU8SES369nB2YHOmTht1UmFzphswbW+9TqP4cjnRC3fWF7y5NTIoJYAjRoJO2UrGMan9hzd5MUmgrOVA8gz5DrKLc06UpF0niSQEkASJNIzyGHV1ddPmzVvozTd/RefOnmOICLrkKF+iAYklLVAOIjTzRUjs4CwAOQq4iVoa36utjbq6eiiVTPHGORaV963yfAVIbJSj1Ns3IGMqN0+7tq6lJx5/iLZv2cA66vKpBuW9c0HVskVQqZaIyvWsq+xz3PVhLWDHeRqDUVUCN1674AdIe7+rcP79XgA76HIC9I5NTtBzzz/fArDTZRIti3zWnfi0etfANegSzRm+7bKcZd+JF6H3DHuuFvckQftXOAPf//Aj+v/+03+iufkFnhNzkIYzDjzkkdu2dTM7zh86epS2bd3GEez5jMjwxJIJmpmbpaHbQ3QDbNyrV+nSpUsM1o+PTxDFRaoN5h5smz177qGrV64KQ5PZIzlHCskP2AEQBIcjABs4bJHTBXMb5r3JiTGanpqmBx96kP7wD/6AAwswJ2Hu+PiTj+niJcn7AnYNwB5EvWO+AgNEAw3gxIRzEh8FblSajQM7VNqtWOR6KMME+V6U5QOABu2GH2UEQ54I5WBeR/kAtlSi6NNPb9JHH33M9VEJOBvgYbAokeDyeT1jwB6VZeJ1iwFDbAYyvsO5qCfKRuJ1PL/m1VDwRllF9QI7tg8CTt6+vj5+ToBuv/vd79gBrI5iBasU4EFbM2vbOKdtdgWeD+dru2NNg/eKsnEd7ot2QNkAjb564jgdOXI/jY2MCvADVnakTHvuuYf27d3LTGFfmxo2vuoAdnjtXbFPXAF2vNNXLWCnlv0JAnaYzReN08zMLK9zZ2amGaiE1BczWOYgiwjGF35yEiiUSPBY27x5Mz15/HHq7+ursOp+vjTH5tjAjgHrGgF2eEttgKAwEI9ZZbxXATu9yOsB2Q/lKZcvUq5cpuGhYbajly5forHRMe7XYPKn29q52RWUwZhR2TSMm3SqjQD+IGgJ5+E7rN+Y3cTMRNkzSX3FtuBH81rBduCDvQjaEuUrCwffCYAkwVa2NBvsPspQm8Jr7hVg506uKgLu3eKCwim5DsNaVYsW710b2DF3Clrdtug9rRfY8dvE1bOxq/nGuM2qZeAqDZp5ON/2DVvyt9gwd2k3D6vWCrBT3ULialy+z53a9IaxL1san8vXXK2XHALshD231yEedn5FhVsEGfyAgLrv3yCwg3o7fR8+sjsoG+Y7Kl3z7jJ21KxrxLa5MAjQar1DNV9CS0Km9ZilgGlODoXNgzWezR5D0lHcvuIsO4Ii+1RT3y3f6cdha6h6gB1P1LBtwyvsbdi9Gn21ZYlGlehGzYnivig40yWiM8UMnQK0swsCoCxkshwVPzwyTNeu36Bbt26zJjUijQv5IkUB1EQTfI1IJ0jOHV7zQOsfYA3nwZHIOwA7DOKYfCmpJDZVAHHABhGUp1SW6xCRDHAHmzBhDwl9xUBMlG5vp2Q6SRNjQzQ+cpO2bV5HX338EcosTFMyEaXB9RvokUcepWyhTP/j//S/0uxcgR0ZO3dsoESyRE//w9+xgwvRe0jk2tXdzblosKEC2FMqie68OnS4SxnnDRxGaFOOBjayJhpdx/lu2tocJw+eHZswTd6NctLpdpFkyReoUICsmYBv+p44X5EjXWO9cG6CskjpGLYPM5rKkmfknnv20OLCbEUuAVyN+2NjCIcNQS4N7xmRudE4rVmzlqNuf/GLV+nmzdsC7hjAjkdjmSiZSjLLKxIrUiQKh2CJIxQB+hTyskHGBjWV7qZUCoCQ6LCLsy3F0dXt7Z2U6ujhzTPYQtnMAm0eHKCnTjxKe7YPElI5CVjk/QhoEsrYseyslNDEKskbRODYDbFLFSCLsTEVLB3pJB72jlUbH9aOPq1dtoyfyuu0/3nrIICgVYp1Xc1yDBPKp6W9wdLOKbKP8Zd9q8ckNcfYiVAUY6MFYAfj++EHlbGzAuzU8658z1nqeanpiizxhWHPtUS+EL9aw86fv3SZ/v7v/56uXL1KiWSKHXSYD/F/MGrWr1tLO3Zsp/v2H+CE9WDrYE6GM+/c+Qs0MjpCU1PTJv9Mnu017C1y2FC0zPMZbH9//2oGBU6ePEmZDCLHYcdFPsiWKVMAArYb8muYJ+DYX7duHW3atInnGcx5szPTNDE+Tvfdd4D+5E/+a2aRgi0jUfx5mpiaZhlQzJ8AFt5//31644036NatWzw/AdTZunUrz8lwGCs7VmWGMFdhHsaPzl0K+uTyWZmYOPegsAdKRu4OZeN+PT3dDIitW7eeXn/tNXZIo13b29o59yAkzNQxi/kL9VagRxkrCi7p/M2OWjNP2zJMuBb1h2MW/4fjF+CORtkr20dl2BxbrnO+cfLawR4VAL7VeXDfRx99lD788EPuBxrcoesUXKeR+7r2wN94VrQLnhFt7gXEUEdd7+CYgkF4HjCC/uJ/+Etav34tTU1Mcm0A5ADYOXbsGK0eWG2c2T7r67DxtQLsVJmGpWDsCBjmFu31owX9LUE0ktNG+znGN6/xVXqX89kUWdaMx0REpNZgbwr5HI/HqvWFFdXvB+rwKgv9xcPYkXP9925e3wcAm7APr5mxpkQAFQM9EqiE/yOwiQPHTK4p2D4A5VevXaMrV67S+MSEyTWEtpG1spNjKCkS1BhjLCWJIK8Y9jiytynmJRBLwV5l6/B4MvmzYPd0zMGmaK4s7DkEjJfgJ4xP7DNgk/H75ZdfZhAO1/LzfOGBnTA/QT3OiLCeshzHW1xQuExjTwOEtYd5llDpgoBnrtpjec4NLbuFdxIO7FQ7cKwtVM2NTegrrgHs6CTO15vwc68jh8S+Z5kAACAASURBVI+ppn6tGzWbVTq04nf3CcEgQ2tSbGFP7hdlUHFNyFi6YwBJ2IPdrcdbtXl363OF1etzDOzUejSOUvcwbqrObRZUMtTupWR4hL2i+o4b+SSVYrP6s+1mFBfZnfmEtVkrjJ1QQC9skxe2NglqND9whefV+tqZ/QRV57tvLdCWm8h5vZP3lgpYVbma9UR7A2ZJxDg1D3uGILDMRDoqaCDrEXF784asXKBioczgDJ5RJbRAp2GOUxlyaAK8SPTuNN0eGqLh4RG6cPk6Xbtxi+bnRbKgyAAFcr9EBKzAhobvJbl0wLph1g6BCQLZkLgkRY3Kb9bCht5+MkVxJFRmSTYBdniDieMY+9EodXZ1UalcpNHhW0SlDO3fu52+fOxBunLpDF26dJYeeuhR+m//uz+nyalF+su//F8I+8zJyWGKxLJ04fzHFKcEN69KrcGRBSdSX28vRzcDVMJGybsGwHNoJDCuwYbM3mzhGiR9thPO6mZON2Zg7LCDBYAa2E5GBgZyMryBhiwP2Eucw0Y2uhpti+8hGadOdo38w+YOjriF+TmWk9NNo0YcwzmG3EGdne3GIYZNIjaaUVq7dh3X5+WXf06jYxOccBagk24SxWlUpnxhkQEvlq0zeXPcQNoIAzYAyVTqDc+NSEiWyWrvpFKsjdo7OigejVN7OkkPH7mPvvTwIeruSLKTEf3A/VSu7cK26wr5VQ2VsLFTecdKY+EdnzZY7AVpzMDi/qn/95geP8edF8CpYuhYIEyls0/uEwrsWDatgm3kA+4E2e87Aexwe8HRUqqUYoNNOHfhQqgUG8YzxhiSe6sUm+QMW2Hs1DcrWmeFzd0NF3iXXBD2XC3uSYL8EbCdQ6Oj9OOXXqK33nrLmWcVXJnPLFB//yras2cPBx1cuniRzp89R9NTU9SWbqNcXqQvYZ/hSIRTEHYegAp+r17dy/MootJxDubcN998U5JrGyerDezoffEbNnz79u38kuDcBBCDaHx8D4fj9OQEAwGw5w88cITnCwSAjI+Ns+RbW0cnnT17ln8AKmhuHlyPusBhiefCHIpzIB2H+6ojWWVM9TfO02TiPT0Sva5Oz1Ra8sAx24ZlVYs8Rz/++OPMtH7ppZ8w6IQy7r13L0vC/eM//iN9/PHHDjNHgR2VdMT1KM+uD9pME6sriIO/sfbB3xrgoBJVMg24zl8FdnQecII5eG0kizjbxnvBHfyN93ro0CF6+umnRc7WyGChrprvD+8fbWVL2mneEHyPvqLMI10/KACnTA4FpVAm2Ef3HzlM27ZtYVbt/Nw8ZRYWaNfOHfRv/vW/5ntBQ3CFsdO4TfOzD0sJ7NjlB9sidxMh636T98asPXmtDJZWPOYAGcxm5xxKkjcMAKv0bflbOnTtEJsKCTbD2pEANFwYLMNmt7S9pw0DdvS5eE0LcIeloGXzx/uWkux3HKUAhOsb4BiBbnOcZ0iC4VAGAGOwEgHkTs5M08ysMP0lACvLa+V0OsW5ikoUcxh2vDbOA4gvi91KJNh+qAqAyieq/VDbrGAzbA6YiQ8++CDb0b/+679mG4oysO75wgM7wY6M1qj7jQ/jBq5YjgVF2CKmgeoFnaoTUk1DEuCI4Gsb2Ix56xEI7PhWWjdiLT68o8PfQHmmHVYAgGbb/g4COy2PpVa8mM0HttfV0i2Mv7rKr3VSizavpXvLWqL2ZznbpB5gJ6Bq6jh211IN2NBmwRVzM2d+9dXRjVDZLwhbKxrG2JEVbssSO830izAAxCnT57kdQEv7s9WvnM1agARdM/Vt5Jqgbh5mlQLv40Sr1zjLRGMFDP+AQdiMrW9gLg5rwLCGse2D147Z1/qwAqrm/4rrm3lu92GY2WEcB+pIsMEKADvucYAJ7oaHBbuQRLQIZgmSnCI2RR5AkuImKV+McBTbjRuf0uUrV+n6jes0NjpOi5kMFYuIgIOcWozl28DygcwMcrSI40DkvAAGIWFPuSS5AmJGagB1YccO2DsRgDuIDJQIuPauLk4Hc/vmdYpSng4e2E0H9u6kixdO05nTH9Gf/8Vf0sMPP06XLg/R3/xf/5GuXr1IQ7ev0sCaLoSbUpSSHFUo602AEhKNiw3W6jWrOeoZDi22QFb74f8aVaybL42QxfVoF8kLRPyMqk8O55ZqdutmDZsw3WjqG8OzYQPNgJdhvqD7OBr/BgTihMTmHjgGhw+i96YmxhmQwv3suqOuiKbctHkjb5x1I4k6AvBBZPPY2AS9+tqbND8/R4lE0nFUYbOL9wDwxSslozJr+I3XCaeRSv2xTF88xg6ojs4uypWT7JTsX9VHDx45TA89cIjW9ndTPAIBvwgVrITKZqftdGQeQiHArmuTK2bCsJFdedx3fMo8VMEWdYARPxm2artTxcgxz1MLyPEDYZxzK/Ss/Vk0fuwiu/5y+8p1wt0O7NhSbOdDgB04WjjHjgXs9CLHzgqw09h4sNZqX8h9atg+rsU9SZA/ArYeIP5vfvtbevqZZzg3DNiq/BONMsjf3tlOO3fspC1bNrMk2pXLV2hkeJjnjd7efurt6aXevj525qnTXqRAUfEcM2Qx32Koz0zP0M9//gueG+C4BChUC9hBGdu2bWO7j3kQYAEYNphH4FTEd/gNkAgfBDNgPsO427JlCzN8wM5BnfE9O/9NpLmCJ5ATw/cAWMDa0TwduKfk5ZNADrZVhonCrBmWNCqwQ1bPlXWFgD/9AwO0aeNG+ou/+At2tL722ms0NzvL9uCBB47Spk2b6Xvf+x69+OKLjjQS5mm0hTKcMGfhXqg7HLComzJ7lKGjIA/qp3O+nqtzvxPNb+ZwfRZdiznDyzjS9bh9np6D+p04cYLBObAIVPbVXneg3nhvAPlUAk/XLMpIUpk5Z5Y0ErMaPILvlaUERzOAnVgiTps3b6SOtnbuA+3pND32pWP01JNPcftgxbMC7DRuWu9eYAf5pmT8CTnOMKcNEIJ9Aa9jC8LMAeAjjGthvRisxG2QqhwcbjScX44dWbvKuqvyt2cd6PgI5FZhwI6cIwAybCDMJOwsf8d7eeNN4U28LEhxLoJJ8APGOcY0M96YyZ6nTGaR9zkMlhopapVYQxvCBufyebpy6za99957zLZUMB73hR3VXDoqA4nr8T1+w6YpgIv6q03C92vXruVANMwdGLNYyyMIYAXYWU6HXePj3L1iqRcUYQuYVurquTYQ2Al7Llt7vIk6NQbsLK3jx9Xhr6PcFVCnibfrvaQ1p1dYBWwHWNW5LY+nRjyFnru3fO+gJ7+DYHeYbaghIRL2Hus5DsJcmN9o2UhzdQA7QfiIV6YmlDlhN8hSATtWtJm1mlsiYIe3OS3lT6inD1Q0i2fBGHi9B9zhNaFudHxYO19kxo46nP3aKyzPTfA7qsfWV5ZQzcBptBe4OFPQuqIqGMUH2NFNbwVrx5/a49kg1/PctecSbEYAYKhkhzog9HnKxYIAL5BrU3YIb95KEtdeFKkWMHogvbWYydLs3Bw7dObmFiiTyTvJTzm4Hg4MzhFTonfe+x07BcDEwEZmcTFLpaJEAyPCF44tztiC+3P+HcghgJEjEXMQpZZoY3F0iTMkxt+1ISdORzsN375JM5MjtGv7Jto4uJqGb9+g0ZEhiicTNDeXp/aOAZqbX6T5xQmKRgoUKReZHN3GuYVkk8ZJm1kGTtg4g4PrGZDQCDivHvng4CBvthCZp84QZbfgejhVtH3VQcUWzKxtcS7L2Zg8PeogEidbWXLWmA2mRiyLfJ3Iz/A0aGTL4ODCPfp6+2hVfz9dv3qZy9ZE1KgH6ohz4AhClB9+1NmmgBEcWoMbNtH167fYcYRNJdpAngPyeFGRuzH5f6QOItWhzrVyCQm/U/xuUa+ubpHRwXG07fxCnvLZLB09epi++pUv08b164jKRSpxUlm1irYMmbUdCknO6TqVPLy4Bvd3vuNTh5cpywuaiM3zMHUc5o48g5brF4Vts3bUltQCXbgPVayDgoEd+95O9KznObSVPw/AzrPPPcesv/MXgxk7tYAdjjIuw7KFccCamCvquCRs1R9WRGB3Xs59wXKWHfbQy3k87Lla3JMER8kDEYjQzPQ0/ezl/0K/eecdzu+AoIh4Iin9tFwizDf33nsvO+w4cXmxRMlEgkqFEiXikm+BWZyQzWQWqMid9vR2Urotzc6+UpGY4fbDH/6QZmfB2IlSziPFpgEM+I1xAoAG9hxR6QoYqEwXwCFEqisrBGUr60OZJJrnBvOkzhUaoY4679ixg+dKyIoBBFJgByAVnkPro/OvzoWY+iANKsElIhnFARII/EC+jHyBo9j/3b/7nymbydKVK1doYXGRVg8M0K5du6mvbxWDOs8++yyDXLhW5ehQH/xofhnMzTZYo1H26JJaP10DoP62JCuu1eh+m/2j6wCvf8H+22+ewLwNeTmAUhq5r6CNBpRgHkc+JBwHWIZ5nAHuFKR2rfnUClbBtzqPa+AGnh9rPKyBUEZ3Xy8lEzHqbO/gfrhz+3b62onjdO/evVTI5ymm6xPvWA0bXytSbFXWbSkZO9pP7d++ezMr0FAZO+oRwfiSzTfWkiWKGTkxlKMSiDq+eazqxiuAraN18LJ2bNU1lWWzwR1+jqD5IESKDTZC96HCijfrKR4DEYohAK2QZ6BGxwVuCLuLfRLaQVg+roQlg6AAefKSGxM2AuD7xOQkdXS0s40eGRuj9z76mBk52lYYV/hRu6bMHYw7nKcsQJVNVJuA+2uOHRxbv369k3tLQdvPBtgJW800uPiutFA1kGJz0ueasRMQ1VvlTPB09ooFRR3GdSnXTjWBHacetV+4yoQ0W59GoooacoCGVchh7FjbpBBPcSN1Dbv97+fx1pxeYekcgpyUYflgwsoW6b1ahjHE9bus49njGGmmYzVrz1vcRDVTVWe0rgA7zTWfJ89N5WYlQiWTIN23cI2KqXFnGSLuGPFuhMKAtrBlR+ADNwLseECnWsAO7qfLyGaHSHMvyd7QBS+NQ91dARXnZzNMAt/NQy25hroe6rMF9iqkbOuwSxXP7TlfNiumN/owAio2OT5tEWaRw9YR2Mhg7KgzAJsWSGqwQ6NMlC8C3MhJot18nhYXF3hjAa18ILP4e2FRwAI8BYMscOhjM4+EwXAQsV61SLDBsZLN5ejsubM0MTHOev+9PasMkCJyDdks9OglGjbPbCCRhkP+FwYtEA0YAftFgByWdzDADu6fbGvnZKa5xXnOs9PdkaZ1a/opES3TwsIc5QpZWlhE0tIEZbILlMlOUkd7grKLBYJEf76QNdrgsmlFtC+eCY6RDYODBB1/JIxF/dTpo/YHTjZEJKsci56DzZYmNlVNewWk1CEk0dQuyMOb41KJI/bgAMssZjgxLRx1zOjBmOH3hDwCJQbfRKJN2gvdCQlb4WyBI+3smdPsaLFZRnjvKmOD/2vSanUG6WZ07bpBWrNmkD7h5NeX2CkmLB2JaIRjB5tf/NOIR5X5kb/N99EIM57wg+fA5p/bJpagjRs30KOPPEybN24QUAwRn470nLenuyBP3YydCvtklRcWteEu250RqFebGM4KQMWdi8Ai03r6sHescisAIUsOUTqEy6DxnqfzhoJp2n+k6HBgp+J6W9rtc8jYqQfYgbMEoGkFY+fEcert6mYb+IUGdoKYwK0sOpZ1z1HXAmB5Tgp7rjrm/qCIsGBghxPgsd3GXAOA4/SZc3Tjxg0GU3TeSSYTtG79elo/OMgAi8poQfQUTFNblqy7p5t6unv4vHKkzIA8En9jPjp9+gx95zvfpbGxUV6OFOGzwFrAMEd1LtKIdjBAUQ7qgvkD0mw2sPPpp586MqHIw6Jya3geDRzgOd0ARfi/PhPOAWMH8y0YO2D86Pyp1+i5qBfGrUaz53IZyiCaHfOKkXZTZ6sGUgysHqBjjx7jdUhnRwdfLwwcrD+idPr0aXr33XcdJo4+szpMUQ4HtOg6yThyNcG5zq84rg5aBXLwN6+yDTMAbYj206AauyPbII/dV/R729YfP36ccwMBRFOpNH1nLC1l1hK4F/7GO0Cb4W+VjtI1oN3Geg+cowEhuA59EnYUwGI8maSBgT7as2s3l7l182Y6sH8fM8XA3lgBdpozT372YSmAHSdwSyXOLLk/372ZDewgwIsl0bCmB/Ysa03JHxjhYC/sH7AORQ4Z/R7nYf0Phrfj2gqUYnP3RQrw6Lbbn63jsndqt3bIrt/UR8ErYcWb/DoFkUFmVqBhxmCvhGdMplLcHsrgUTAXazWszZmhV4pw/i6w6S5evMhgdXt7G3V2drGNSHd0VASCKZCttgZ2AmsWBKVI4Nwcjz+VnOQAKbNX0PGNukKaEeC9Hmcg3cmxc/F8cz1T3ZMBCwoblfO7iddh00hFnEFQ4yJdlPsfDtsyN1KTpT1XfAG13SwVOoY+t/YajLDN/1LW3t0QWYPMMO9C15ahYbYtuOu8l/rKBzXfEi5jx9lKBRb2Wb6TWnwEweF5GWLVtUYoca2nCXoloe8zpL397IpTvfDx20huBG9NeMMe8AljhwX31GAXKsvT+AE/ptDPtu9ULEUD2yT0dYcM39Cu1PzwDL0yzDa1YHlC7819ybMI0rmNXWkBlcNipOINhfTbqsq0IgsWBr4EOPo5GXpQ8ILHLDUM7LTyXI2m3/a8HwF3ZNJzxqrj2/+MQQr7hYd0YlnKB3zCgJ2Avseb4ZAZsfbhcFsfOsgaOKGR9ZOMz8qGsZ+UyxI9gwZqYE5FgzVxmfdGAoyIDvann97kKGFszBYyeZqdm6WZmWnenMARhFuyNEC5TD09/Sx6jeeBnYF8C7SjsVHJzM9TZnHBkRubm1cASACJWCLKm57+/gHasmUr9fau4twAqVSaHf6z04tOouG5hUVaXMhwtHIuX+D75EsAnzCQJNCBgR3k8MGGEvr3McivJGhxfpayi/O0qrubBvp7WU9/cmqE2ju66NbtUZqYHOXcOghbjlGK4tF2isTAYolwMuW+VX3U399PSLSOyDs4QkZGhpyIZNvBhE0YpE42bNgg7JRCgTdbcIrgGOcaMlrZcJJoDh8FevBe1MGD35yPxjinNJIPv5VJpHr9KteQzWX5PXCEciTCde7sEmYM7nvu7FkGgHTjh3PgPBPgR3T3kVgazpqpqUnjyMHmFm0cpV27BbSCXASidbG51ETQpSJALmHj4CORhnF+/lgsQslkm8lBIAwoTXINBtT+ffs4AThLUKSSEvHIzwA5DAWpjNyZT38XYEcO+A0HHa9Ve0mzIAkbQtqeYQNUy1dQTSrkjn8NuLPBGR3C9rXVQI6X8VMpleaU57SBeSJ7D1ORA0jLkxaTZvD89jSmY2F9GkvuX2mD7bZWu155H3HcuCbMLdgZ1s77lJ2IrnlgcdhJS5B7KTG4OzE1Sc88+6zD2IEDRceMOjAxDuDYgEME/T6dStFDR4/S1544Qd1dXcxk4Bw7lvQRv0N7bgrtLFYv0QWvvdYIuL7VNWRQKtaw+bX1tXkLq/OwtVhYmwcNzKCtq2cN6VdMLQkpPTdo1RK2Kglb8WhkOIAOzHsIioDtB+tyfmGepqemaWx8jPOmYY5hJ19nJ+cy62xv54AEMEzgYBd5TenbYFtinoS9x9jJZDN07ux5+v4PfsAOe8glQVZVpdh0jrPtKOY4jCEAO7gv5j1lqmI+wryAemKewFjFXIdxh3rgOOqFZ1GQQoEO3AvHwKpBeR988IFThhfQsBmhOm8iZwXkjzSXBZ5TndAAGVQ6qbsbbNE4HTx4kDZsGKRMJsv5fG7fHmIpOcxtzB42Mmt237BBKG0jnevRpsrMUQk3BXpQBjOJjJ1G+bBJeL9iZtzOqjbIfmbbLmkZeB44fb/yla/Q3/7t3zpBOigP5es6Q9cWdv4cZRArkKOBJvazap10zQAnMX4AMKLeDz/8MHX39rB0LqTY8L63bgKws5fXFOhrJQR/1PBXVPuXPK6NKj+nZy1dlsAS+QB10OPi6A8eY3XsMQNsS4Vp0bWE+R3m/wlbSwgTpYZNNdsF/8PVAIeXwGBvOey+6d7PeivahlZVYBtQBs/Blp3QdR/snvZVh1FnJIjB9Q8KyPTre3Y7GLKMNSc3kG8nhIkLRjyAGh7fppF0bODxIYOMc3QsYc0jzElUR/o47ABsjzJqYAOnZ2bo/NUbdPPmLbaJ6KYoBzk7MZawbp+fnWPZNNg8SFRqLk59P7C3YEli3F26dMnJ54V7wf5iLCoQjzGO+6DuyLOD/YvuNRicVWDn6vmzZo3qP8O20onDrl1OYCd8cAWf0dKk3uBipoJBEmqwWn2yO3Q9D5DaC0R7kvNfhIWs1EJWzmF9sSUnSqur9uV8JbVALMnOW/FOqpxUIf24lfcZ9sheGRSe2m0HWdCGoJ730eyGouVILunHtVhjOnF620c3vqG6YWEN28rxZhyUzv3CXkrQrpjjLCxHhechwopu5ZnruDbw9l5HQlXVW6h82KXN9vE6njn0lLuhbiaooAIoDagXDrlR2P5PWPeG3rm3x3kU0I/Dyg5r88A5rsVghjCgvKJuDd6rpbnZbmefBgodAtYJFZukCo9lc31BhflqvTe0adU7tysc2FdNeF2twtUTGIky8wJa6d/97vfo/IWLhKjWzs5uR09dwQm8B030q9GoYPBoFBk2GhydioTBiHJDZJ+RQoHsAMrBT09vD6XSaXbmYzMDcEEdUHBIKGNEo0jxN8qG0wTyaRMTszQ/L4APEj/DaYVnwE8JpJ6E5OtB4mSAEvFYUhwNsTjFI3M0OzNJY2MjIrdCJcpB+iCXlVw95WhFRCvqBakTbLwwt968eZ0dGDZbRxOT7t27l59Fo/Zs5xj+r/I0CspoUmV9RRpdq05pdbbgbxxTx4yuhW3HmG4m1RmFzR5+sMmDpr7Kx2lOAxwDUCPAT4ES8RgdPXqUjhw5Qm+/9TZ99PFHTiQzymxrb6MdO3fQxg0bWdIH74mTJWcynK8AbTkxPs59IZ+VxNHYiKJN5zILDIyl4glKJ5O0bs062nvPPezA60d7mYhHu6/b65kgu2evA531X9CaVgEDwQt817dOOVIJZwQ58JEZg5xcV+017mlYS3q95JGz2TouqOKu7+Q7AX7cJ3X2O36gi73WtY7L3eTjXatXAEvWcfv70P12jXatus4BtIzjxaxxZDxLYKILQrpydLKKizra+faej6UIy8i5JMAO+t9iJsflQQLye99/mqP0L1y8RGAM4KNOZY14BbsQclM9Bth54PBh+uZTT/EYkHaT96nBkRq968w/UdMXKn9ZFta1uRV1FxS62paHTdjW8dA5sIGyGj01DIQIKi9szRIEOrUOOMk7rQVMyvht7OPYJXuwNVZE+NmNV6uizDAgD/5vlebJ5vLMwnzm6Wfo6rWrVDJgehCwA2YncjgABEE/B2MHuXZU6hPfw0GJucBmkGh+N53XdYwqWKLADpivGLNg7GDuUjaM5q7TedFmFKEMXIOPOjl1ftXfCgDpugPO0v379/PaA1H0Z86cYXk2zM8oT2VqdT7XcrRtlE2rQRtod7tOaofV0W2PYQV2VAotyPai3tqONuiD9njkkUfo5MmTzNbhHEkGSNP6CxNROhTmfgWsbGlYvbeuO7QNdc2iz4T5Gu8e+UCwHnrooYfEEV4q0MzUNPX39dHOnTtp3733CHiXy4dKbld19YogLxETd0yz1x4y079SvUFPYYsb5I8I89MEKHWgbA10cwIbLKY02rsymLtyyIfbRAAF/h/YxGhA7K+AAXKCZ/kiY0MQL2d9IMCE+vmsJzN9xguQSQBErY+7OfHtzyF50p12sQAlnXu4TYuSt8d5NushvQCWt4ZFA77o91X+tbLLdpdi5Q04wbOGfM1eJuQb5TyWkl90Ppuh8ckpXmPjR8FhzYWDc7FO1g/GIFiPEig2wmMF7QX7CbsJENy2I319fbxWB2COcQ67A7AGZWJ843q1TfgbdgBlw7bBTssQEVlJB9i5osCOPKX5VCKjAW86+FBApKZG+CxH2U2XaV8Y5NQOc3CGPbe3gt6I7TBgKOgBQz0ZLbROiwuSUGMYUPdQYxn4WIr8+p9UV5PVOinEsdRCay/RpfZLc7auMtZ96l5hsEMirQOBHbYnYS1bu0P5BsIFRG5WDt3grUoYIyes4VtxoOq1tRZ6brS/1qLy/QXiWSHva2k2UmGt4388rM297BO7lFrOjIoWasFmtmLWwp/LXqV5xl9YU4ZULGzTHO7ICahAK41iLZz87lAL1AxrjrqO+9TbO16rLaJbsrRp7YdHFGSjH6c0U3ZNZ/5yt3mjFW/g/Io2NrrM7moyeB6Qx6691QmzeYG2I0TvuSqYwVuPFt6J5HNorABnbIQG+LC7uOYbwivghT7ns4E2fZ7+7h++Q2+88ToDIuVo1ET9djBAgGSfIi8i0mAAdHSz4G4M3fwqNvsEmxA4MFQrGr9VAgxlaxJQzfkCh4Um6VWZFQfMgLxHPGYimEuUzeTYWTs9PUPz8wu0mMuzwxebrkQC5SQpHgMQAeZMjLo74QBK84YN0mxz82CeTPOmiQGXjDBrICkBhxLuD6kbOIHQZleuXOaNF+qD58ZGCs/KUm0bNnBbKatGgRwFW/BcsuxRaTJ3k6wOGz3uB97YEb8asaz3x3XqrFOHFM7HRhNOK2UuqCQcHHGIGOSRVS5Tf38f/emf/ikdeeAInTt3jt59511mJiEHAZhOeN9gbW3ZvIV27d5NHSbqWp0/ADUWFxa57aYmJmlo6DY75jD2UukkM4G2b91Gg2vX8X2RZBnvgBPUetgljQwJe46z1y9h+wHfecdajzrOLmt4VtkCdqCY3EYWO8+5FvmgvCCKz98uS8fDnPGRYauwmWZ42/Ol3NuV46tgM9nrY+ta27FX0S5V5sOtn1OPinPc9Yv2cQWOdC9RLhUZyGMfj0oHmsLQJpNjYwAAIABJREFU1Dx/Qg4KeZsACLEjRaKDcVE0UqZ8oUAUjTF4DFuAsf/MPz7L/fPS5avs/NDxoAnZMT4hDQlnczqV5lwkR48coW9+/evU29vDfZHtMQPRYIuJs0v7l9RDKqpzmdP3NMUV2PQWa86WWBIgK1TQNGBGDdsrNTAZe06V5wmYX1u5dZgDtYWISQXeaj15hQ3wASXDAJCqcq39U6t7pbC3FbRmMb2w9tzukVKsOJGl1gQcxdjMFQp09eo1evrppxngUayrFrCDshAFDkcjGDv4ANiB85ElQzMZ/h4OSvzG3xiDmKcUoLHnLJ3nNFAC8ycABARIYB5CGTaYoePPb82hgRGubZI5Gh+Ur8Eo+A5zMXLOIBgDcyHA4I8++oiBJGXgaI47zZGjOXW8gJLWSQElv/2//Z3e385x47cXs7/TYBe0pQYzoM2PHTtGzz//PEHyDh8cV7sjjFmwZyUoRFnAuD/+j7ZWuSe7zfSd4DxlIOE7rIGwVoOc1NatW/m949Pb10NtyRRt37qVzxlY1SdBLLk82+fAj+tKNhbItUOYKyr3RpUlRTzArA3yiEWrbbjsc/3qF2byBNjxzNdmbrf7ZsAgDWiWAHuMuSYAkLbnLJsdozdzpiCzFuB+6QS4lKlYEta1/Qn1EzgnV+45qq5j8Kv2YyvQbs+vTr1hew1lx+/dhe2iMLd79+0V48tgRtz3rfw6Oseg3gC1IA/NS5FYjPcbExOTdPnaNbo1NMRrC5VbtO0UxqHmw4E9BICDMYlzscZWqUZWRohGGWgG8Ir/Yxzht0pd6rX4DmVhHOu+gllUUFtYWHCYj7Btar9Qv0ApNrtBAp2YwUO6JtpqG5mQImoeDhu4zZZrv7BaZahhrHVcnbM1j/s4IbXNW36uUGd6Cy3TgvNU2zWoTVuoWVUEm7esoH4c1ub1G75WnmB5rvU63MImtIqx74f8WNUMtA0hUdthbV4587hRf/q9H6PHnX+a2fbX3/4tPbeOoTqj2r33Crp3q/009LlasS1htiNwRWDLelQvSpRaW/8bbHZh0/gdnDatI6Fglc0So9n4Teu5InR8LiNiXWffr+cx/M4J23h5I6e5DF0IGxbCks1T1rP6bQiWaq1lP4Nv3ZerH5m2884rDa0bw+xKC3UP24TZ7e9nPxt6jqqGDwYJ/d6TOJSkNQNtPTt3akfXRSImutRIKcGOvP76m/TiSy/R1OQkO9udiHUjj4WNF4JveANmyua1rpVfB5ufeCLuyMPAEaAgjg3SqKNBNfK1bbGBUU1oBUbUQYFjceRziUtUfTyeYLDm/2fvTYPkuq4zwVP7jiosBFAgdpBYuILgJoq7uEsyKcmyZVmetrttd/+YmQg72j8cM9OOjhh3xPSfsTsst7t72hPStE1ZNjfZ3bJAylzAfQNAYiMWggCJvaoAFGrfJ75z7/fy5sv37n2Zr5IAxEoEIrMy37vbu+fce7/vLHo2nTbEBoz6LlwYknPnzuvBy5BF9Ur0GGv9Rrli8UIbDganORMexdQ1LgPnB5XMAKCB71AngKyO9nY5339eDh06aELTIcyLBUjQFxzGcC1BKBIvLtCCtpjHV0zs8DnGAXb3b1wT907hOQPvJMXYLtSD9gNgA1iFAx7+4zsc/FAegB3mDlh0xQJ5+OGH5YYbbjChqpoRPg05SQb18Hnu7FkdExw4AYi1tbdLiyWxcDAFAHf8+HH1xBoZHBLkf6B1aHt7qzQ14FnVahx2DccHYNHO4Rk3LCdJX7usZVndQntWV47i+0od+4hAcQwrYrRokrGBs1VztpaF1tTZvEl85knvJWHQrDwp6ZFEAtma4rqoaO4oAULmxtnrJq2rrI+kj0fXphJA2rHCHhzXqV7l/oTWzPTkUeCkEK+f3ju4QRMXczSVy7G6zuaUAu+D0FRIWKw5tmpr5fSZHnn22We1DYc+/kTDBeI+zm3IJ0BU5NUYHBhQWUV+jdtuu1Ue/MpXpLNjng2TZFRrVGdE2BgQHFa/0QwppHmyEB98A00YF4Z/Mt0o7JPy7L/z3BvaJwX3x6H111dBjrXZjp6/+aGoEUX2yMWaohy9kbTeenVTMLxsereytCt0FvMNGtZwJUsBHE5Oy/ETx+XJv35S9u7bp8QO1xqSO/E9EtYRGDHAGALXAOSHJwfWAQ0/1N+vRAOMCvAZcxdrPwkNEj3Uh+7cxhp69dVXa3nIdwPrd1dvxtdAgpkog8SOCwzTqIJh7BgCTkN/NjerXkCZMFygwQrz42C9w7rK9Z5zgOW7dZMMinvhuvOGewN8R53kGntEai8mb+gb2ohxY3g1tB+hljA+r732mrbdDbVGcgf3Ys3GmKIMPA88Jz4L6uqkvQaNNvBMcQ+ejebpqKmRr371q+p1cODAAVm6dLF661y76RpZsXy5tDSbULRBAz279qRhPSbEVfJLn0EiwWHWHeOJElAdnp99oS31mUaGEZ72pZQf0uXG4CvtNSM1QY8de65I6D+HLOLTzOBHYzU5OW4qdo1K9DnhPOBPA1IcDo/HlII2M2Ryes/gee++XB1n9hOlmEPk0WP3B6mlp+SuLqz12M+bCAORYYzdi+I77udhVDI4NKR7jqNHP5XTp0/JwPCwEj6UdeoM3seQmJAJhLuEboQ8adjq0VEtm178+Ax5xX/u61EO9Yur5/CdnoksmYt3kjj4HuQ76qChmRp8MRTbqU+PlIxVNBimJ37puUR/zXcg9x+q4zGHyx2Ckra54M9lPOahcfDNpCybnVD5lf4eJBkCG9+L2XZfn4v6ZU2Q3La6v4cWo6R6/JtPu3qkrl+V6RXdqEAtRQE5SyuopC/lzJ3Qpts3H9zFK9TOaISy6mD7jMvpS9pCGy/DBSEqKT80V3xUXKp8cuNYzUNWaEwzHDw5XgVAI9p2BQ36K5OSaO9WyaMyG5g861AFJFbFDU25MW2+sV9pIGsEWOXVW0VW6mZ2ExSK5kPCulLp886yBlVadkCT28nmtKBMeczSdu/88KzPxSBcQilWfl1d7H7OtY+soGNG3RhY1Os0rl1Jr2ByakIt0+DRAst3WLv39pyVd955R86eOyvnrTUuD/7IfTM+PhGFWpvEIcxap9PaNgI8kLjZhutC3pym5iZN5kywASQLwqIZy13jXYDcOQD8cS09Tli36bIhQwBKjY0Pa+8QJx/laG6d+gYlGvCuZ35N/mwSImMcQG4cPHhQenpOyfIVV8rKFSuNdw1yA42NKuirRE1dox5iYWlq7p1Ry9Pevj45c+a0DA8PFSVsZsgzkFeMZU3wKX4wJfHD8Yqv766Ff1wHuGBSfP4RMHJD1/EaHOxMiIezOla4FmM8cMF4HWH8cfBrbEGuhLXS3b1U5nfNVwtshMxbAg+befOkq9Mk3sb/5pZmmxqqRsbGkLdkUA+s+/btlb7ePl0cvnL//Rqu5dPPPhWZmjQgPPdlDAVCotDOgbj0ZZEt7Sfl2xEI6jL93X5P3e7um1iHKafUQChJrxTOv/7wWiXETswDp4S4iYVii7xtnD2G6WohvFvSWoH2Fdav5OuLiRirKxL6n7QHLdKFhQaYT/Q6tWAQZZdeN5pQGACDEldWj9ky8Dey57hAckn9dcabx9xZIyOjY+qh8/N/+ieVV3gdgNiBLDExOIlXyAKsViGr8Di78cYb5N577pbupd2aSB5eiaYLxlMn8hiy4wmdWaxVHXRPCR0QzkZXmdxlBQtlU+Zs72Jmq7wcCGigCbm7nGPQTN0GqHNf0XagzMbF97z+23MYPgWNqtiv5MEPDZkSO6r762Rialp193/7q/8mO3bs1Bw7ePk8dkCGwDMDxA6IhpUrV2q4Usgl81ghTwTKxTst1s2aXfAeiXSDo6+wRsJjB6DkBx98oOs2iSB3P8CeQ64YKs312KH3TDzsKa53PYbwN9fIpJBqcS8g1EtCB59J5LAdHDf3yVCfuLoM/YQBBQmv+HnDvZ/W/dBbaCP0GcDi+++/X5577rmIrMH3bA/KZVsxlgjZBlIHuYRAWNHS361XdZ4NGUsvAjxfgs94DthLwNDl8ccf13FEWfD2vWLhQrnhuhtk6ZIlAodHhM1C+F3sG1NfjFyZKkg2pJglH+LlFOZ5rAAreiE5mC3tyXWv6JnnKtzH3AQwd2ediTxUnOFJGkp3n0WPHeItqiszE/vJ4Z9DOFZhqAoNTdS1JY+5oGPdPUOKVkxdC1AsgrxG+zEauUR+rMaQDIZfR45+KvsPHJATJ05qCGL1Qqwx+UdJvnD/D3nE+YDRCmBkhb0K5BDXUj75mSQ09Au96wpnJnO9qwPpjcd3/M7wb8y9g+tJNKnHP4mds6dOmHHKuOnNNZ9jN2fZ2KcrDb9VfshrxtuP0MIby01SUlZWi+Ss15Ux6LnGtIx6LrVLc/U79LzR2c91FanS6Mb6WaQsqzAX8/Si6HleBN2Up+3l3psGJJaA69ZdNK38XDKQodF5yg8t/sGy0+ZnAuiToStFl4Tq9rW9knUmNBZZ25+n3aE6LndiR1V2gt6OdF7MAtnuqmZXz8f1LcD6yKRq9r0KffNhtuZcaN6YIY/t0EPra2Bt9ctfYG2uoO7Pc6xK945OTooce44pQUiBGqmrqZNJawGPvDRDg4MKHIwjJINjvUurLxz4cZgByQMLN4C0zLsDggjfjSDcwMiIkkBIzswQKGOjYzKO0AKWbDGhiYyl7TTCbswYS9YpCzyRzIm/AzAA6KpkAbxtJif08GIOOGo3b8I22bCIACaOHzuu3jZoz8JFC5V0aG9r1+uGh4ZlcHAosorloQjz1PR1XAFhgBgEixnKhn+jHS7BxTnC60i+xEFrH6ATf/Ysg8B9MYBvwHyCMxwzlKHePDKjQBwSR2++6SY5c/qMEnh4ZugbEtADsAMwgxefHwAkAFDzOkHudCmog1Bq8HrAb61tbRrWCmMEQH3bq68qyPN7v/d7On+Qs6De2t1qLh2bQJqkWaQJEuRQ9USF+84iwsYOZFzvROSPnm+LPVvskTfh6OZhYx0ARK+yRIEp3li9EijB75FviuM1w/ngBg4hmWtqtgRU1F77beShQ/1Q6F3BeYdtd0OiFH8mBl7oZcE1pXC3WTx9epBh1lwCmv2YVq7NmFQXvJ4sGaUOVKYmANDQMyPDwxoy0YDG/eqxA1kcHR/X8H99Z8/KoY8P6/wFcIL/aBs9dmiZD1mGZT5DP4LEvGrdWp3fLS2t6pWHpPMETkFiqneP9cajlY2ZR07iZlIHNoybIZ2cPtpnXQGPH80/5nTIsr6WfU0AuGNqobLLrbIBUGhvDat6d6cRjT/7C32UkdwpPWvVFHK1JwwMDMTzPG/fXi3er3KfiwKPsEJHeLTJaenr65Uf/PCH8tZbb2cidiAX69at0/UEcgjPDeRyQJsB/CNUKUBMEDvM7UaiATIJeaSnCtc09gHfb9y4Ub1Ct2/fLocPH46s5UmoEMjkmktAlHqWZbnrt5svh6QP9AH2JvRgYT4arqush2tq0trKsuL5d9LWbn6PMcA6ytBqcaOOuG5F3bwG7/CsxTXbtm2LCDWSRGiTm6sQz+baa6/V5wHdyLwcqDtab9QQZiryJGDYOdRLzwCs9ygbYVXvuece9eRFfr6FCxdomNU777hDCb4a5FBDG+rqZcJD7FgtWjRUkThaBiJRPO2i4fh2ahnlnEnV48an94zrWrmiVVYb0goPndvLzw1m+mG3U7aNZsT4Xel8jaSo6Kfyzz7Fxg0+fVs62gHqvOT5eDRuZKCXvLPjfGAJqDnad2FvPzOj8/2NN9+U99/fLgNDQ+rVbsKzTei5hl7z3HfQywfPE99BJzL0GskWyCLvQ8sga5R1EtqcD+684LmCdeC50AtIDVdsvjHqAeqniNi50Hum8GBpLVT2dK/shtAE95YaAHtzlR3oTqjskHC494euLXdkTezW8hVWlnpyQ1G5dkJZWlida6zaTC0897hUp9lOTFP3UFuorGgBqfCAXWnTQ2Man8IlGyHvHA+QvhUs6JX2M+t97F9RnFBHjKNE275QGiG9VdgelV5ZHZWRtfve64oAmtiVBLtmpaKUQnw6WvOG+cYuMvp0lJ+7u6hmw3OUHTpU5yhab53tdS+tPaG1OglY9GboqlROLBrkJm0s3lHPwrLtW18rbXfWB+3WXUldF6ntJeuQ7viLYM+sI1D2dUVzs8z1N3TIramDJdekyLTxhFFvE6gqGyZrUpDjwhzQFcS1XhVGn5rQZyVyaocFXlATE8jHY+JJgzQZHBxQwGd4eETGJieVTIFXEIAV9cSZnpLpqWlNgI5DFg48aBNzwtAbBTb9U1PIszFhiClNLDylfyP8lIZqsmQS2scQLP395zUXB+RLQ8LZUE7w8NGY+dMzWjc8WPBiSDOGgSOI5BI1bv9ppefqLZd4wbUkdVyiyl2ffGsVy4qfDVgWSSW2yb1eD4oyIxiD1avXyO/8zu/o2MKaemBwQM6dPSe9vT0aIgJkGQ+1GppmeEif5fgUnueYscRtaJDOri4NZwVip7mpSUEqtOGVV16R1pYWefyXfklaW9tk5aqVUuMkvaXHCYWBAH+iniWxEzyvp3vOuM8jSZ6i3+PeMmYgI3S2OF+HnftOLouiPDcW0i0K1+KQN+xrZBXL9Y5tYBhEO0gEGLRJtl3xMDfsh747eU2K7k3SW4l6xYkz5tTJZxbF+C/ashT+cHWPKwM4e+p/DRVnwrLAq04Jm8EB1QkghQm4goSBzMLbDKAI/j5/7qzOxwsDFyyZWy+1dfX6GQAmkhEjp5QLAhPoAPBBYgfXNzTWK5GD79EuAJHIxdXa2iIdHfNk/nxDZCL0FEDNtrZWk5uiqdl4r7W3SWtLa+SRWO94nllcshDajV+UvQqYG/Jk5wlVGTx2V/M8VMlewO2Qp/HqAe1cG5eZrIRV0lqaBEoXNauK/QoVretM4KFjjSax03+hX374gx/IK9te1ehWrrdO3BsXxTIPDogdrO8A+ru7u7VGED0kdiCLIHYgz2gTZE6NAVpbtQyuqdTLtFS/6qqrNHTYnj17ZOfOnVGeCZJA3BvE11cYKDDcKddbevOwH671uqsjovO146HN9rlre9yTiWs2AVk3/w7XYq77JGbwN8YAaybDzsb3De7jQ5n01sG9IKIfffRRef7551XXMfwSQ7HhXpTLNsFQBToMug/tB1HNa932ExjG84rvZ1AG2gz9hzB8yO0DogjXdnXNk43rN8jdd96p5Pj01KTer8SLG2Y1NieTZMgMv5m92rb4PHZ1UcIkL9ofeWTArM3pykONjkJClFS+6x0cUrwpv/uizVRYZIT1MaSa8aw1Y524dzGbCHtF9KHsISkMc43U2Jx5aX2I1rjggmSmiKvlghirHlrScQUYm7ie9O4+H70fGh6Wvfs+krfffls9/4eGR6KxgExQV0BWaQxGgob6ypyFBqNrGRbS1T3UL9R1LnFDmWDbcC3JH9TL0JE0SNF9gw0dT7lIJnb4RMo8ZFY8GfNsKCqwxCynnXnAnRBopWCgUW3ZveAyNj4IZGUsZ/YvC4qmt8oQEZCn9FDZobHIU3eo7Dy/mxj6hcOiW5bijK78VcErxrtuliH7SfIU3tr6FnWz5biUXlEfkzz8Y88prd1mAQ+iJKndDumOkF7zjaf/eYUlqPR+e09kHZrjaYbIskCop0w1J5RhsP488zC0Q8pRdjB5u6/X4eeZy9wx04Dbi2KbV2NVHdIN6RWEZKSoX0nDX1K1M489STOzdNnbL2cjn6WskmtCUy0eDsXsUrWYCNxNqTikV/LojtDabg5CzoMqmveB/VkW8SqHsIqtwXn2oIL84Pg3ZQ529bDeHZ9SUB4Afk2DCYnEAyD3AwSNQLCYR1hIUMxnaUDbwvcmGpax/FSiZWxcwxiAUBgeGdbvAACdPHlSwYe6RpMQFP8ZPxrlmRAqdUoAaaLS8bEoKTLAYRzGEZ6NlqcgrnDIMhZxlrCpK5BY09OwgkVyXyPzJoybuZ7WrLT0Rd8UrECcEfu5CEynV0ZRv4t1CQEe3M/DGac8D3KRPMRkgQROkogkkT5uSBWMQWNdrYJDCKHzve99TwkZkDS413j0ICeP8YRAqAgcQhG/H+M8PDYqo+NjCrprzG7NRzQRJVZubWtVbx78BovgwQsD0tHRLg899LDcdfdd0txQX9h3qMw7nhrYf+LAn6BzaawSkn87ESMN470+RuAUiJ3iHDEsk+QMx70EBCEHEvP4sTy9KcbqOrxrfZZ8Qb/Tcuy4VvlFdUYeyDpTTLOS6o72hMVeQkXzJ2OIFSM5DtkTW4dc8sgqdNUtXEsh35D3/vPn1dJ1eHRM5w7mGN5HRoY1HxY+D+H7kVEZGhpUQpihRcyw1Up9jWiYR8xByGtNXb0SQ5irADQwd/HZzV1BXUIrdACbxmq9RRqbLLE7IzI5MaUyTg8AyjtDNy2c36W5o+DdgzLg/dbW1q6hCVuammVeR5s0IEwSLGbb29WDCP8R9k1DOmVZD1LWwPg8rGiNTrsp0K4EeDV79YGIZKFtQ3j/69+rldzvyErc4j91eBLOoiFixzGLzz5WxcLpvc/3yMweNO0Kkxwcuh/EzuQUvGyG5Ac/+KG89NJLMjltCJg4gcF9Lb6HPMEDBGsD/oPUwX+saQzFBhmE4QCMBSDDJGsBgtLbkx4y8Y7CA2jz5s1KWgBIJRjqgp1cD1EeE5MDcGVOCZdg4X28jvKMNd59uX12CQ9eQ4AW5aEe6CuGUXJJINbnrkPu3iFO7HCPkbZu0biE7UCoOpBpIHagQ/ECmcYchvjbGMuYkHuojwQS8+rxOxrMkPCKkzok27B3ADkEfYYwrXj+8D5Aecihd90118iXv3SH7ptkGvstxGMDie+bqY7XW9p5MnZ78V68tOzMxE5ALwX1jl0DE45rJaRDiSAH9G2wbq9mYIuKzyzxW/RXR6+ZfUmx2ihpR7DdsegIMQxe9z+ethcTO7MccUtxTnaAYXdNY/TbOoR5NiFY8R96DLoL5HRf31np6evT88nJEyelf2BARkZG1Uunvr5ODT3wovcfiR0tts5EFaD84Tfu180jsLlObb2u7qUcU++QxOEZhDoHZXBvg2uh52gQR2InIq0Yiq3IY8d9KKEVucLlrOg2z0QK7ZEChKyd06FSKuxElmLTxi8OHCQ1IcfYB4GnCruc6TaMS462Z6pj7qLsI2AXt7IeSVkXe5qSRUay9qTcNmVZoEI+o+XWmbUvKddxmQvKb7XalfV5Vav+MsfP3RaExizydiqzjujyPH3273srbZGzY/EUUa12Z2h1CKzLt7nN0AD3kvgzsOBjYikhQiskJ+6YZyB2ypnHoV5fNGIn1M/QmKFjeeZqaGC8IhIjdnQ3XrjBP6YZQrSW2a+i+ZDDKxWJwNViFfGhbdiJyclpaW4yFuy19fDcMBuEZP2Y3vDoaBmzfjUHGRF4C+FQVFdrgBUQMj09ffLMM88owTNTj5BqIHEMiUKPIn6Hww8s+NXSfhrhmsbV+8gcXswhyhBCBtRwSRGGfzPXirF4q60ThAkz64Q5XrqHLz5t9zuCJrw2aQrxes4RHhpdEsedPy7AEz/8EdwhGKZlOF5AsJKdGB+PwsoA/G5v75CFCxaod828tjb1aMD/9evX27jbE0ps6QHRklk8AGqIGJsIHmA7rLr7L1zQ5PMI0wYCDqASD7Eg2ZBfB8D62OiohtL5zne+o2F64N5VRJCS2LA5SExf7KyJ3gp/x39zxzpOxBOgSIIFIm8hlyCN5b0xD9+SPAkh491Zr+HkshI7DKEWmyhu3+IeBYX9RaHWgmwV60T3CvST+WFcQsZcU8glpNdpLkrIiQ1fqFbSlpS1ZAoJXoRXw2d4OkSJhnH99LQCHQiXhtBoIG+Yt4IEDoBHWPgPDA6q9SvmDv4bq9XaSN6V0EpYD1CvyoASsMYaHS/kBGHCdsgPPgOUIWhLWaPugC7RPFHNxuumvsHknVKg04ZuJLjCd+4f65QctqNo5wbHBve2trWoB5BJltyh4Qs755ncVC0tzerd43osGC8g0xaEkEQeMrYF81hzESHxfD3yZQAAcoFaA9waktAH5IcXv9Dya7RwZS/Tn/R7Q/tAHxvmWvcn1ZBarSU0Q0BjtNQnzUezcvkHxftz+o9x0DVeSeh5KZhvm1fwrC/Z5BpSf0ZUlz/19FPy0//xUxmfnCoidih3lAFaiW/atEllHDKNNQVeHJAtfEePHazRIHjM+jwVkSGY8yAImHNOdQr2Ila/IEzqjTfeqDK8Y8cODfHJcGn4LgoPOm+elkFDjvfeey9ak+ip48o/woThXtbDd/aNfaW3Cj1emDsP7yZsY4vKHvpGryXoHd4f3z+4Y8f9DMOZ8p64HMT/prEJ2vCVr3xFdu3apZ4DNFyBznP3DO7eieNLHTg5OSEI7Qi9QiMcEkAkt+gpAPIbfV64aJGsXrVKOubN0/mC9X0KOnh6WpqaGuXWm2+WTRs36boAz2mWl/Ucx/laMte9Br7FczpehpdECKbLCOi7KGR2fDcSDglnWh2S4sr0beJdKVWxHUX7q9luVui86zS4BKcpeoClOzp3bml+O3rM2ggDukO24aRNmAGzzpvzAPa9mL7YV0zJ4NiYynNPzxnp6emV3r5e6e3pVXIa3w8MDuncxhqMvFG4D2cYJWxtGGbu3ylncRmO61KdBXZfg8+UPebqYVtRDsO7kSiiHuEehfeQ0HHJJLYHe7GCx06fE4qtzLmWd46Ezrx5MLHQpqDMrs7e5VkGLTQwntaEQM7Z60hCSehbSdsLApt1EahqG+cK/8KPQFA3zM3j0jlCvRWT74iQ+rw3M+XM4rnnWc5ofbGvDRE7l+zohL1L5tbfch/eF3RMAzKQClBHwzujQA1iVGt+HyRSr6mTv/iLv1BiYMLJFaOAq+bOMbGoGeoAhy0eeEh60IKUO6J4AAAgAElEQVSNhx4enIqO3m44KgJ8TvJmgiAkbhgD3yVyUB5BFIJDrCuJtInvuZMOfHHyh2SW2yeCJQrmTCJ03aTmIMFYds1rk86ODgVhFi1apP8RRgrvsLSFlXRRvdE6bVboqI1JuW7s2k0SBaTBqPXsUWBr1HhfjFqgD4fMazZdI9ded62C/moZnxjqzDwZPYA7BImOrxnk6D36rvhh6l+FrhSud7/jLfrMbLlFxRQuKK43oA6i8UxqZwS4pxQSH+fQ37FirLNPQuFGJwF4SHTIse0y4AbCGk5JRNjg78kpMKmW7DFgCTzkkJsK+bfgRXOhv99411gCB/MRZB/CLY4Mj8rI+LiCuPid4UE4d13ZYRsoOwQ2kuSFhAeuoQ4gqMn8X/QKINiBcim30B9MSMxkxnh35ZZ6hiAz73eJHj5zV5aSviM4zD6ibpfUQd0MmaIkU2uzdLR3KNEEC2CAx1iPNck6rOQ74S1kkjGDRMNz0fCRIOAdQrrcFSzL9VkgidRy0hBbe0Oo7BDUEeZO0q8IkUr+svPtloI4TCBiha9taqihKrfUY5R5rWphoQ5jBqmRgYFB2bp1qzz11FPqTcd57wKRlD+uxwiVhs8gb7DGgMBHfZBFEDtYn0nsaIJxGxYV6zvWVMxv5royHrUFYgdyAo+Qa665RstAnjYFJW1/uA9gCDLUB6+enp4eXQvdsGjuOg4CCusj8064/cN1DBmHtpIworcfdBnIE7QNpBTKoVcQ2oZ1kN5KuJZlsc1x/QdihwSRu4dI0yXU1SCntmzZIi+88IIxooAHrc3L4c4ptxx+pn6btkY90DWG3DFEOUNDYa+AvcOCBQs0B5mG2lvWLUuXLtU633v3XQ1Vidw681padG920003Sdf8+WpcgvHF2BQvzgkaIs9ZioC9T4F5lAdkxCfB3j1sqN0hpRZQuvk0SxaNXuE1eff9IR48FKXH9zyVsKFRiNlvmj2Q2eeobCiJYgxEIDeYyyBuYLR0HDknz57V8ILQOZBpl1ih/uPeA++Qd5QNXUH9RU98V7fEyRcaT7n7Hle/up9J0MR1Oe8lmcR76NXDOiCLlHvoyTlip8K5f6nfFtxQfK4dKISZicdM/FybMVfZ3Ag4IxAkdkpGa24eJ02guCXIJbthmXuec/KfdQRCm/qs5Xzu131BSYiqjvMXdExzHvBg+WYsfxsUNDbAQ6388Ic/lP3790vb/PmR1bB7sCHwSwAFe1nGio8fjOIACQ9atGTFtHBBFxc0ci16SezEw6XwAEfAJu7B437PQ5Z7D+t33wneoK0Mq4IDKEEShKwCYIScNgCBAQ4BfEFIqO7Fi2XB/C7pmt8lC+YvUAAKbVDwKUoXE7e6iHw4ClLiWLPHRYfrtxI8tcyTgs+1SuoYoN14TgH8am5pUTKgqaHRgjwJRA0O40WkhhsmI+7Fo6PltLUQPs0dx8jjhqHP7G0Ea9xeF/pUCA1ZBOp4wAjjyebc55KGAZvc4ieRoEeCocTToupmIXasF15E8hjPI1hv9/T2yOFPjsjZs+cUoB2fGNfvYaWKHDggeAAEjyM038iIscZXr5/Cq9Z64uEbygXlIYm0oVxTxliSK9MuqQv5p1xQtmjJSmCXxAqJWvzO0I5ufgmCs+51kD03DCTb7HrwuG2L6xJ3LJJ0DO/ldWhrU2ODhnAjeaPA8vSUehEBaF2+bJkmTN+06RqTXywK84Jng79zoomedbKamIH/rJUvFH3I8yUY594DNAbLDuw78oxpqG6TR9mub24IRXxp81xBphHyv6a2Tj3ofv7Cz+XHP/6xXBgcKsp9Q/mKEzvr1q3T60DgIDQXPDiwVjKPFckdeOAW8uhNK9mLdQJrHdYokqtxmWE4NhAMuB9h2T777DOtD4As/ms4VrvuoJ0kSrhe4juSHpBpkCJoK0kbhlOjzsC19AiiIQT+hkyCuEHdKBvXmRBk7VomQ7wpwT08rHoTbTM5BYcjz2LqAnr+4L74voHj4JKO3A+g/DvuuEO9mt966y0Fnl0yKj6G7pqIetAPjBHCTxoyuVX3YMhTyP5gPwEiZ+XKlbJ48RLpXrJY9xl4Vmg3gG/kPQIprfuPznm6/l955TJdmycmxqWxobEoRF2aKOSRAV1bopQVSTUEQnlpjhkP6RuXG7eKKp8By8efAspmtn7Ove9XBTRbrSnec4DImZmSqUmES66LjFOgC2E8Bo9y6B4QOSCAIUO98MaxufvOXRiIDMfcddn1nqHsY97SmATygr0u9wbUOe5ewQ3t6u5LjDo2RFNc7pOIWV7v6mJ6LpNY0pCvdt+Fd545IL8aYjsKxTbnsVOViXixCs2rTGev3Q4YbuX98gF+Z28U5kq69EagvIV1bh57t1VR7JC8+WI+v3kSB3bm9NLnN/aXfE1V3tRXr/9fUBKiegMazoF42c6VwKDlPOAxRNr0lAnBYkDfGvnpT3+qMfV7+vsjSzjGhCdIgWsBZhDUAdhAC1yCOGmtd61m0w5SBHj5zjAs+JuHJrctLMfdV7ufXUs7fu+CvSyLBzwmYgV4TeAcwBOAdODwCHlz0+bNsnbtWunq7JT5XfPVoh9hnDSIlrVQjID0uPeLOzhuSKIET6aicUSc8OhZFUJaaD1qHTllwuyB8NEQfybQEcCXOifMWhHcYlgRw1AU8zWpuQDjlrTu30Uki228C5C5nxlQ3klFUxIOTosIEDtFw2keZnaNo5Wn6OUqEjs6Dhbgjfpo3LZk95498tJLr8ip06ejHBLwCkE7Qe5o6MZam++qzljCRtbPDNs4Y4J3uaCFS6jGwWJe68qSa5UPuWY4J1rK0gvAlRsAlwRf4h4zDGXCd15HK3VXZhnKkR4+tHjF324bXUIqSbY539yQT3FyF/epx4KKgMn5ZUCaGpmwVvQgchvq6uWXHn9ck6ab8DLIJ4YcKQCzJqWhwQA61XhVEzO4qMROeJlLvyJKPl7hiOfwyAnl7zG638gfzy4aHsvqb4TdxAvW61Jbp5bn27a9Ik8++SPpPXsuys9C2XKBRK6Dq1evVqAfBAu8V0DsgKiAXAJABakBEBU5KkBucO2kVx3qBzGC/5QrrrmQK1wPDxHkhEN/EGZt7969kSW9u26yfazD9bhzf4PnKvYTkHn0maAoPYjQfoY6RfnUDfQWJkALy36szfgeXkAm1KIhZfmOPuAa7FMwHiCF6PWD/oJgQltILKevU4agowfvI488ot5Vn376qTWOqdcxT7LoRx/QN7SPhHFLc7N0dICU6ZKurk5ZfMViuWLRIkH4O5BUAKrxTOA1CI8e6CXod/NMoO9F+vp69ZmDFEKYVazdLc0mN6Ma7MBjZ9J4Yvt0R66QZHn31nn2sHnrDumdgJdjhRon/215xiyKSl0hsRO4zYSfnbaho42uQw4xhFM7dOhj+ejgfunvvyAXBi6oboL8Y45G3jPWa405pqg3uMbjbxLARnea0M2QA+o96kvKtLsHcnUpZTVJNuIGaSyD7Yn/zfYxdCIN4Rh+DfdBz0DfqPHLbBA7+WeSp4QsSfm8rls6RCkV+Nlec2eFE7Sqg5Kh8Co2uzxFHTvQZGjXZTvmGR7L3CWX0AiEXEaLZL/8eXwJ9bSoKeXJr78XJa7MGeTbV+LnJ/vlP8+g5Y93Gcs5MJfqZPpFbdfl/Lh8mOPl3K8qzjW/TvyCkmVZ5oo3DAYshTU8u4IDOAjV1zXI8ePHNZ7+ngP7NfzKsWPHZGJiUtrbDXAC63Uc1pqam6PcOnj0AEpwgHET//IARCAJByAXVI2TKwSCafmP8lwvHvzNsAY81BFwYbkEm+LWdsWEQnL+Hm3vNJJW4yDWpIdFAFE4OB7++LDs2r1LY9nfcsut8tXHHhMkUAZ8jpjfOI0g/4di845Pi+slgdA7iacaSyBEbUwhFHQsIsKmWOAm4VmAnEa0AtfcJ9MKCDUAHIrFXy6yRnZPYUX8TsFbp2gqlbTP+t84oeWi1sUdlBKscCNA3u2SS86ErPZjuqcMWqfoWRXanOBFlaDf8oRii4gdJNdG2DXMdQvCvfrqq/LiSy8r+GGoBkO+orGUoQklFQwhS4tWzg+UNTVhvPCKnrMdR5ThesnEgQwmAaZFLMEUhl3D9cy3gXbRQhZyS2CWAKwrn27iYVyLMqgvCAi7RBSGnAQP72XIFX7PtvM+kk18XKzfBXJcPeOGbQFAitwXJJIx3qgH3jkIlzQ1MSHf+OY35YnHH1dwFUQqdKeZv0YHVPoK3hkKkVNpxUGwL+yx4217ACDN0++Q10xoSHLX7TtT2PxreoklcdleSyUrMWiInVpdY2FQ8ddPPiknT50Oeuxg3sKjBmsyiB1Yg4PYAYFAjx18D6t4EDsgOOiBSm8ZlMFwbO6a68oS5AnXgGwAaYCcMijTXee5TlMXFKtxo4P4H/WgPJK7ADzdsIz0mIXuAwlDEgtlumQ0CCv8jnJBiKAcet6gbJSJ7zAueEe5zCmGccEYcW2O7w3ijxW/U2ciNx4MO0DsoDyMSaQvrIcW9SCeBT2iSDgh/1dHe7usu2qtrFu7ThYtXKg5+NS7trlZyR/1dmBoVixFMNjAOmHHEdeg73gHqazPztYNvUtdqnu6+nr1OqzKKy+5EhTApLQRtidZ7vWe+XWE06/IWb5vvHNhPBeZ2PHjLAaTR1hBJTtEVE98+OFuef311+QQ8nQhnx+8WDSfnfXKbUAowhrNDcizQjy0IeWP+xbuTUgCk0h213mXyInkycpVfG/k7iO4H00ifeLkDstF+6BfoXfoYUhPSHofw7sOxO1lQuykS0AozncuS5G8SqUqmu7iF1qOp0Po+ZT0Zm7ML/4DnmtBYdNjds02FMcvxsCUI7++HheFYJuNofkcZX+29VKovGpaQ87G0M+VMTcCX+QRmNsnzv7TByhpgA2Al/UyOQFAs1EPJ0hI2nvOxLo+cOCA7N6zWw4dOiT95/uN1WlLi4aPAWjBcEkEWl2vAHyHAw+tZQEu4UWPGPcwRuAG7y7Ii79xmMO9OMwx5Arj0ROkZVl45wGLlruutT5HMg3Mqasxsf2vv/562bBxgwIv+Bvh6eBJ0djYIKtWrtTfl1yxWBBmQq2cnXwu9FrBdxwPY7ld+uK1Re/xy1COBXUi60bsfJxEtThEw7pXx3HKgP4a4xykU41ownv35RJMBpYOn+Ncb5ykGZmNUCn2DLKbueSRIUuWAzAvW3ICXjpuebmIHUu0aSg5+2xI3jz//PPyyquvarg1BTSm4U1iQvXU1dfJ+Ni4TGMYbY4XkBF4yG4IkBoxltou0OGGJkE/XACD3jN4d8MiuSFMCJS4ZBLBXFqsE8DkfW54Elqw4n58hkyTiCEx7IZEcWWV/WB59BKkRw/+JlDrWvi6feR4uJa0DBml5SosNaPhkRjOCZbvKA+hjepqauXrX/+afOtbv6x5dZg/AKEPDUFUORo4W/v+sud7BmKnNCevU0sViRudo74OXcIeOyGyi3JvyNh6Xdveffcd+cEP/z85+ulnCg5S1yd51+G+7u5uNToAUQG5A9EDQwSQDSBG8D08W/Af85ykK/Pq0APFBTXd4cY9IHGQ7wJkBta8kydP6l4A30FPUB4p72gH5MyVf67D+A2eKHiHDFJ2WSfXbnyPtiNck4Yusvn+cB0/o0+ar8ISO6iDZBPHiwQLCROMFa7DC21HHegHvYLiBHfpMlwjDzzwgIZB++ijj3RM0RfURwIH76gDY00jFBjCKNgLALu2VhYvWiR33XWn3Hj9DdLe1qYEH/7X1ECHGO8cs1tgbhJ4QRhvZRI3Jj9is67x2LuRNFTdZq9Tzx3swbzh0irRGHH5Ty/j8zMGLbMfnyOeEW9ZLl1fbWInxHV5DQxmotClmMvYU/b2nZU3Xn9Ttm9/X4ZGx2RSjUqQS8qQlZQNzNux0VG7HbTUl91buyFgubbT24/yzHXeNVpBYa7Bl4vzuMROGlkTv557Jvd6fEddBnKW3o/UtfQQRDuQBw06dI7YCVi3XrJKo0wdM5uXZ1UaIbAzsU0XURnO5hjNlXX5j4BRur9YpI5ZOILHmeDDm3VSxzbp89C31dBLoTLniJ3glJq7YG4ELtoIzBE7sz/0COkFfa7eJtbzHmAwrVNrGkH2TMrwyLCcP3dew458uOtD+WDnTmNRXGtABoALOFzh4MJQI3gnaIPyAOAiDArA0vhhyT14ucANPhOgQT24F+8kkkxotEKSZt6LQyAOWrCWBZCD/ySgCIzwWvfdjPCM1FtLaAA41113nQItCMc0Njomw8ND6uUEgKa1pdUQVHYXQkDGAHXGA0NfFpQyoZoKYaQSiaUS8sU+d0s2RBbqNhdLBNpH9UyrBS+tnM0zNuNYj4anvHDNTAZWJu61ExU3C3uW2Z/hFZRYBqnDvVpy1Ldwjh1aWKtHjg3XBPIOn//xZz+T51/4uZw+fUaBTXwH0ABE45rVa0zi4XHkU4JcDKlsgMADgGfCB44KHAEoH3FvNgITBEEYZs31oCGAQqLFlVsCty7JyM8AMNFWF9glkYJ2uOQOQA+Cwwzh5hK1roywzSRKOfchUy7JA0Al3lYSUigbvyNnCEAWJk+n10BHm8lhgf+7du1SD4r+/vMyOjqmHnydHfPk4UcekW//8reV2MEL/YEOxd9TUyZBfSWv2dj3V1Iv57GPQqmcriqQh5W2LdKjCQXk9dgJtSnPuYDnUx1Xkv6O544SFDa81pQFMHfv3iNP/uhH8vHhT4zFuw01lETsoO0IQQZPGuSewTxEThb8DZnCdyAu8I5QZKhPiQD7ok5wyVCzjBgdhDpxDfQJ5BQvgJYsm+sxx4heMqhf9dPYWOQVg/0Bw7lS/nENPnM9p1U7PYfgkYN8PiRvILe04se12E/gGqz3DF3mhkNL2megLuwLWC/6hvFJIpPjcwPloR/Ir7Nt27YoaTt0CX7DHoPGLXjnf5I7Bq0wTOWV3UvloQcflGs2bRKE5AOpAw8GfSaWcI/aj+chWNcn1cOBeyC8k1SvmTH59nSq2TIive1xegnN/yy/ezGBgOLI5bmSpXG+ay4ilplL11eZ2PHqvFDdmk8SHjnY/9QK9Bpk+MUXX5KPDx+WsYnJiKinxw29gFEvdATXdVcP0fgCj5N6BfObXsPqlWZDW7o6zKxtDGFY8IKLe+skETvu1OGYxMeG+xPoFXr3Y+9DT0hcD29J6F98hq5Ajr45YueiETuXbxi4kNJIB30ZRsJP2X4e4G5enT13/xdgBDhNS3REhnl8CQ9PSH79TXf0VkIIlFwbqSpvhKqpl+aInUt4ws81bW4EAiMwR+zM/hRRMEFBgFolLoxHSJ0BmTHg1htEQX+EdpqckvP95+XUqVNy5MhReef992Xfvn0K+jC/Dg46BFoJnuDQg5fG07akC+PAuwclF2giqMWwCzzEoXwe4pLyePAwyHJJNjEkCg6OAHMJHuF618MIf3e2t6lV7pe+9CUFgdBuAtImpAlCrtWqtSHGRkPT2bDQAOrYDz1QwsrWyYmjhI99FaKW8VNpXOs4+ROBQyyDobaUTEL+lanIspeEDsuodbb1pXv4ghdNZrDUIUGYKDxtlqYd41K3cLM/3bOV+DkSOxp6rcbkcdGQedbrC2Oy9Wdb5Wdbt8pnx45H4YhARDz00EPy4IMPaljEifEJlUmECSMIC5AEluzHjh+Xt955N0oajrJJ2OKzG+7E9XxzCR8XVObgxb+jfFKGaPkOoNUNsUarfsoRPYsAeACcoa6IJyF3LegjEjNmMUwZ5ju9EAi2QF+wffRYglyvWbNGQZarr746in0PbBQeefCOgtfU3/7t36qHAuQFebQ62toE+TW+/e1v2/wpxuIYBHhDY72Gcaz0Fdr35yFXQpytV35ze+RYNLvCgamqx04A+M1DdlEmsa6C+BsaHlLvkHNnz8ng0KCcOW3y3igpKzUK+o2Mjsgbb7wpp8/0RPJDYJKy6a6ZCEEGvQDyA3McHjv4DusriA83pwxJB7SLckXwP0m2eA11hwvA4rObB0PzU1nDDngM4V6SxBhieq9QRrEO0/CDnnqUUfQF/9F2EFOUWbeN6AuuASmDemC8QVCYj5RAL/cMXPNJhoCIYa6w+L4haVpgHJAjA15SJkSm2Rdxf0MLfdbDMvRvG2JTw6mJyPJly+SRhx6UjRs2KrmHEJAgb6B3cEHBYwelwN1WlNiBQQnWeOTyw54tcmidgrdug+5J2G/1YNQQfxO6xlTtFSRvLhae6MdwQ/ucauKcIV3vfVYhciUh1K1bnplb6a8wmZ1+twktiXOFOUdgbTx+4qQ8v/V5Des8Oj4R5T/E3mV0bFRGR0ZVhvW++gIhSgKYLdUzyNSUnc/G+wV6DsQRSU732mifnRCO1iV2XNI8JCPRXlrz7xkjOHoZQg9QD+E7fEYfsH+A3sd30M033XRTgdgZ6OsJ1RmYC5VvC8KhXX1lg20uvOLqJaRuglZknsaFqBk/yJkvbnu47sqfR6js0ERJF2vngJlWSOXNDjXrC/17nvwgF3Pgqrn4Vd6vDPM4VHgod1hIcYXKDx4ochSQ2rYM4xJHjop2BDnalOVW75hGW9iUkvJpxfBmJksHKrummjIUGpVq1l3ZaMzdNTcCCSMQ2ncEDIC8Y+qAuUl6wC8jIQnz54EM3Z0EwLtdTWoby9RgHrFxM6G0zGgooKB4vrHQ1UOLWhQbq10FfZzK9DotE8DwpCZ4PnjwgHz44S5NqIzcPDigAVBAzgCUhXJcQIWgq0vcELhBm3hY4nd45yHMABTG4p9AEkgXvBjjXg+TDpHCME/aJhsCjgAMDmIAdwDyEmjCb7ffvEXuvuceTRjNxK4A4PGCRwQsbE0um0L+EgAqCpjV1SjAgjYbgMVsJJhQFiRQ0aDGJmacyCm1WSliZ4qKIgFnrCXNemnmc+Fv77ajaK6EBM6ZSGY2XaJqy/hTpb8oAwlXZCB5ZgIHVITmMnJkZMydMyZ3DvjTWgXt8NwwDyFDe/bskVdee0327Nmr4YgwVzds3CiPPPKw3HzzzZGlP3NmgFyF/CH/xeHDH6unz4WBAQVBSNzwneAIk5bze8qfPk1r5ep67cSBZcoavPFgyY5yAbSgrSBPeb1LuOjnulr1bgHoc7avT8MINTQ0GsIWiZSt/tEZZt2h4u98Wi5Aw+9cjx7GuieITIKJoVMg//B6uOqqq5ToWbt2jXob4Vl8fPhjeeP1NzT8IsZx6ZIlsvn66+Saa67RXCYATakfInIYyaM135Z5EZwyngbIpZQ+F0NHijx71KB0BkCefBhQPtWQp9+hmjOX7eRAozzDxREhTPE35gdIhgsXTPizgYELcg7eMoMD0tvTI8MjI0rCjowMRyCmCSWEfG5TagCAUH/NLfCoqVEQlPLpeu64MqhGCJ2d6qXDcGLr1q3THA4gi9AekLwIpUavOBpWUG+4xhT8zDGL9gSOBwnXUXrLch12Qdg4sYG6oNfosUMZRD3oI8YBBC9DFjHkqkvouIYaJKMw5vT4o1cMSRZ3HeUeJN4//E09l6RfWKf7Do8lkDsuicTcX1PTk9LR3iFjY6Oq25RA0pB0E2r8MT02pt9Bd9y8ZYuGZOrq7LT5+ewy5TmiG31b2KsVz10TqpXzw9XlVQ3DFhSwQB70oGIKVRD4PY9jQG7CyrftyHPyLt3XuzVlWUeKDGpiN3h1YgAXMwcO7HnMPhz76VOnT8vLL78sO3bskMHRMT1DGA/hCRkfH1P5x74BulCNKjSUMjxgGnWfDX3S3NSkBktDg4OyYP58uf3222Xjpo1aJkgjGJxBF6P66LHZPTv7g9+5p8BarGeDWsgN9MCUhllVXaE5A2ekoakpWr9d4y8alKFceuVxj4OzBP5z3wH9jP3b0NAF+Y3v/YbM7+zUfFqRx87A2RzETl5L6zwTPMYe6hzyMT0xWQjJfTCkba4Dv/88EFQ5eeoOFR6SXq9OCY1qqPK532d1BHIy8LPaljILy7wxTig3BGqV2ZRZvVyXXT9fPav1XTKFJRI7hSeVZztSzT6GPHJCdeeZx6Gyg79XUx2H1olca3uwZxVfENINfqOMiqs1Gz8vEEi1UOlDC5Xub3u+fofrvlTlO98TDd3tCElCzP6QCIVw4xAxlOWJF1+Tro+LvB6xhDmIXJw04BoXB0GCo6WhQSAHhvzp77+gYdr27/9IwxchF82FQYQsM8neI7DBDqQC2C3NCn6wbpfIoQUd2uFaFNMCGvfQM4CJixkKjiCbAZyMpTReOIC5lnkkmAgyMfwSgJtHH35QbrvtNlm1arUC1gB/cZ2xCjRgHk6QhX4Zqz1jCWyAOnfcAawYa+YmmZ7wW/THn1HxszCjnvYCiJQ2V/3lmhIv6hoYmnQV/25CgqS9jGymjNssEDuGXLPEDkIPAaiAFbUC/SBT65T0AdEBUR0cHJBPP/1MDuzfL58dPyGnz5xR63DMX1j0w9oTcxNkBObz0aNHNd8DE5oDFKWlPC3qGRKNgATj1VOeODZoD8kZWvVzXtPK3SWJcD3zWgDoBJiMugHmANBwXyzHkMfGGxDW5wjxCHJECdvaOmmor5OJyUK2pzRCR9dpS6y64HT8OcevIaHjehCgH8wLhDwi+IwQT8eOHYtCWFHW62tEVqxcKXfeead8+ctf1hBQ6BL0zLgltUDyoh7cAwIcQlmvoJLJo5H+Cq00/j2Hj3wJnWeSwwkWWlpN3ZCHNNIRqXQrZrReJs1SAELNmofxqq1rkL6+c/Lee+8pwEjvkjFYn09NydQMcmOZ/HKQK3q1kjCh0QFBQ8oTPF6Q144v10uO6yHLAAm5du1ana+QPZfYgd4A4QMPW8gm2oBrGPKQ5ZP4cBN/k5zhugnwFffiWubHo2xx7eQ99NhlLjx6zJFEQbugp/COdmEN5/qP/sVDKrnt5DpFwwkSOwRYmWfLJXHYToKv7gMvMaRwBLWjCX4AACAASURBVCFO7FC3weoecs+wqvQ+rK0z5Ar61dLaoueIoeFhOX/+HALcytJFi+Seu++WLTffLAsWzFedwDEzq1D6XCzBTUsUnWcaZ5jiVdv358WefdIZIhnKkuxMFzsKMUxY+ca0mh47oZ4U123WnCKDL/9C4p2nMGrAvt/scSZUXzQ1Nas+e/aZZ2Tn7t3qzYP9wcJFC3VP0zmv0xCltTWa0xMeLqdOnlIdge8YZnXRggVy4w3Xy8ZNmzQcbWfnPI0Y8OSTT8q+jz7S/ZMxCjFRkCdtmEvKfX2dyR1qyG2buwrGXvW1SsZcvW6dEvMgw7G/qmtoNN6UVieRYIfehj6k/qYnJAls1Mc9BUhcXNvTc1L+zf/+f8j8ri5pbmjMSOxkmuAZpDs0I5J+DwluWszojHWFWh3aCmWs5gt1WTU3aV+ogXQ6G96chkbGt6gnJJvNWLersEMtqOT3PHMpLxhfSXuz3pNr4c1ayWVxnYUKrcNM1TaAOcci71zKM49zNv3SvT20tlex5cHnWcW2herOpxsCnsCBMc1Td6hfhssO7biq+NAvZtHRHrq0/95xy7v3du7PtlY75JzVyUXDlgRGBwDqCNyIXZdIBtj9vII0MwaQxkEOBzocYM6e7dPD2d59++TjTz6Rvt5eOdPTI/3nz5t42OqhgNBTJkyDm4cH/eDhCYc6euEQzHJDq7iHLVwHgBnvjMFPMCwODOMwRiCGQBMt7whQtTY3yaJFC5WIAXAGsGzDhvWyfMUK6V7arRa7rlcQQV+8A9wBsQMrQCS5p5cT2oO21deanDxprzliZ7aVwEUmdmoMAYg5j5eZ/8ZSXBGImhoZHBqSgQsDcvjwYU2eDg84yFBjk0mMrffNzCjQAUAE5M7GjRuVeABwCyACv/FFa3qGN3Et/vnZJVTpFUe5IBEUEZexvBu8nrLEMCgkWSFHLrFDYCUiYBDisVakqbFJPXZwn8pLba3UN9TL5BQIEOO954LelNc4sIx+E7zlWLEuWuW7fSEoznxgLA/3EqRBmwDUE8zGbyhr1Ob5gofP+vXrtZ8IzbR582ZZtXKljI6M6BqK5w0Aq67O5Lgyyc3xfeXz23/G9Ftxm1rzWKql31ttciV8tq68baH9js4r9dQ0cmzWaPMQz527IK9s2yavvvqanDhxQsFJrjuaf2Z6KvLswPcRiG+9SjkPOcdxDcoAsXPo0KHIqCGJ2OGcZ0hB6AGsv/A6AyiJz2gDwplBT8B7B/IKPYH57nrC8uxDGQIhg3IhH/iP+kGg4L9rdEH5RHlYf7FWwggCYC0JFlyPtjC0GtqEv7kexnWTErx1JhcG++i+s60kTunlw7Vbda0tw9UJLMO1vE8ijflMXCl168T9IHXgFYU6uTeBDqyrr9Ex7j/fr2Pf09sr9XV1srS7W7Zs3iyPPfig6or2jg4TdsqSZEq0gyzM4c1XuVbJzG2mVuGVoQzHiTAB4utdhgrSbs+0d0+/2auXEgzEikoK/e7tckhrBWZDrG5Xp3H99JfgxyojIxAYV1mPfZDdOAOcQG7OmhppaWmVtvY21RvIGwXFCjIcXsZNjSBURuTQx4fk0MGDqnfXrbtKVq9ZpYQoPF6sI7p6Qb708kvy3LPPatjaGfW4MQZjanhmH5JZ/y3jUzMTkbJjYyOaN2zDhg3y27/1m7J333756U9/qmQ59Py58/2RVyE9nRmGkmFj6aGMcwF0ITwk4YEIXY5yoBM/3LVD/u2/+SNZtnSpkrzZPHYu5oE8ZPEb28iUu68JiW255eVSgL8gN8+BmLP/IPMAbqHWhAA5f935gMRQ2/LMpVC/QnVX8/dqPs9qtnu2yy56RhdznQl0LO9cyjOPZ3vML5nyLuLzDj7PKrYtVHc+3ZBPH+epO9SvLzqx4zn/OUBD7Koy52HcZ8qAYnaX63i0JLWlBPR3iRgbUs29Lw5s6G8e4qfEetXJB6O3snAbV7quvlEt0GGVDjIDnhEKytSIAZFGR9QCrre3R8Glw4c/kcOfHJbTp07LmZ5ex2vBhGsjycOwLmgPyqEHAnNx4Hfm6yFojMMTDlIEZngfwTQcykgUoRtM3IrPBHNpaVczM60hIfBUEB6ns6tTWltMYmQcRhGSadmyKzVs08pVqzRutoZfqKsX5ODBOMEzAwdVBa2RILqh0SSVDR1ovMp/zmOn/LXx4hI7IDA49wA4IEyPWnM2Ncno6JjsP3BAXn/9dTlw4KCGJYEMARQEOABrbxCgmNeY3wSHMd/wH1b6JDsgG5hrtH53yUZ3b8Pr3XHEd244RKMmCoSS6+HDskj+MAQSQzThPoDJS5cu1Spc8JqyCAATGCaIT+gCyElHe7sSIRrGqB6hDC35ZQkVgrUEdNlGl7Bhn+JAddxi3+0vf6MOAMjD35n7AyANXoiZPzw4FOk8gNUYG+Q72rJlizzx+BOy+cbrVVNCD5h8W0xED9n1eetkmdmVK4+idSahKi9I6bcrNHSRp4B8xE8Wwso3dv4xQ8id9Bd+M7nLNGwpoEK79iHPyVtvvSPPPPOcyuW1110n69dfLfv3H5D9H32knnaDw0O65oAoIYFB0oLrnUvaYM2CrCN3xMcffxxZhKcRO2g39ALAQxA30BsIy7Zs2TJdM0HigJwE6YS5iu9AhKAP+OzKuUu+AmwFucQQY5B13Kdk1eRkNFwkNdAXhiiDjOAzrgXhDF2AdkBOKJc00HC9Abn2xsnkwpajoI9wDfUNPRSpH9zQcC6RFi8nTuq4+i7NuIJtA3GFMUYbUD90LnTEmTOntBruLQBQ3/nlOzUv2pYtN0lrU5MC3SCvod/MvmbcANEggD0ylA/nrKKnfpn737ishfK9eMnoXMRMtFqkin8uIj1I3FSuy/Oe00rPkI7xbtBz2z+XdG2Hd/vEpMo89jlY36HbNF/l2Jj+jXOI61WnOm56Wq/HWgL9Cg9Y7PMxUm3Y37e0IPplZLyl++y6OpW9bdu2yc//6UU5YT194C1UW1uvYZEpk5C35uYW5eWViK0VmdcxT+748h3y6KOPyrUbN6hRzff//PuyYOEV0jGvQ8PFgdyhtyP0IHUgSWTm7cSeB7r+yJEjGn4N+wcQ7dirvfPum/K//eEfytVr16lb0awQO2Gx9m8q8vCD8embT0Fl2fzMXRMagZBKyXP4DOZECjTOV3feskPjkud3bvwqKSMonwGhuZjETm4D70tVIYSEpJIHPUv3VDMfk+l2ofNFm9ycm7hZ6n5iMUHQOlD5HLGTMEAXWwZ8uqHabatm3Xl0Xt5+B/qVZ69XTfnOVXaWqJqecSnWDTFirkgnlq7kSSCB3yujAKq6wEtS/7WcmJWnWzZaQ08Bi+IUe4ukeOgkWbLG2wIL0/HJKbWuY0gS40Vjk6cih4aNYY97EY4Myd5psQuwCUlPkUtkz949cvzYcQVICuFgTM6NhgaT+HxkZFRBKqxN8GQAcErLORy0AHABUCJwxt9w6MJhC88QvzO/DsEXEkA4QAKkMQfQ1ih8F+oHKYO+weoQ98MyGS94K7W1tSsQ1710qSxYuFA2rL9ali3rloULFkpHR7vGDUe/MKbqGRA2P/dM9Tlip3w9UF1iRyQ9zJtpayGHD4lKfZ+clNffeFOefvYnmhsHJA3m6pXLlklLa6uNyz6kJeB7zDkArgyNRLLTtXynnnKBYH5HgsUFTuOED2Uc7RsbH9WmIx+OAi2a+2ZGvWpAWo4ODUtnV5cs6+5WDwEAwZjfADTgxdDa1m56b3N3uSCuxuCfmVZrdvxfu2atAiAtNpzbgYMHFRAeHhmW4SET3g0vgrczDunD711L/zip5RI7JKRcC38XoKYOghUuZB16hUA4wB0AO2jniM0LMq+jQ8Ej6Nn77r1XfvN/+o0oRKOGmhRRa3xYJZt8S/5QjL75XVXyJci+pC+QoTBvoXBnYZWY0yPHs2fy7fu5FwLwbkLomRxzeNZYx5557ifyznvb1VsL8wkhz0CgwKMDoUnxNwgX5nHDHKW3DGWN+WToZYdrEQ4QayPnfRqxg7ZDN8CjFOVgboJwWLFiRUTsoH6QxLQuJxmJ+zDXaSABvYL5ju8BwKIdbBPXRoYfYns4dugXwyWhf7jPJYq5n1AdMj0dEV1JBGwSsRPfL6m3i/Xmox7ENS55RlLKvTet7BKDloS4hLiXpDL6CP3ghmQyYaNEJqxXcvfiJXLvfffKd371O7L8yivNvmt6KhoXAOAI6Qp9qj9F+fBSNEBQPn2aI1++cO+amxMTMMSOR76D553gBenND5wLwpiAT7FUMfpB3jE3W5Lil2NU5u13Bu9/Erfq0Wb3DKgQXslRyGToU9cr18ZPA6ED4ofkLdZQN+yx2Y8YD0rNhWPfkcMMxmInT58S7B8++ugjOXb8hAwNFUKpoW7oCMjvNRs3yF133aX5rtrbWlRnQ5cgwsBP/v7vlWBasqRb9yHvvvuuIZxqalWXQg/S+Ix6E2VjH4R9GsLjnjlzJsqnhTp27HhXfvtf/LbcdvPNs0zs5AAT/BPcD0ubo4gDFJa/M5+7Y5ZHIKQKc0yVquL8oXbP8jCVV5xO9BwtrOag5ym7vFGYu7raI1DlfEwuSVhCluTcUFRzaOaInWqO7lzZX4gRuITlO9f4Z+pXYZE0oQmcGu2yHgEACd4x0dVFXjTFe+Mi0iUBPCjnd60PbbThnFi/2wtN1B79ECad0ggdglDuM6hBmKF6E9LFAKMmBAosUc0ZDeCttdLFQRLhl+zhDYex0dFxBY3V+2ZsTM6cPiMHDsLaeb98duwzee/d97WDenBqbNR9JQ5UsIAH8I0DHw5iJIp4YMQ1qAfgFF4ElnEtw8PgdwJYBMsJFOF6gOwEvQgi0TOBZBXHipb+AHr0Gps7ZMWK5XpwvP1LX9KEyqOjI+qRMEfs5JLkCm6+eMQO5uz09KQCmQyLBq8uEIKfHDmiFqa79uwrsqqHdSfC/GD+YW4xGTgt3jE/OTcZelBDHNoQRAyDgnnrWsG7A0eZwHcsl9fSOweJiyHTSpBOTmo+HMTEX758hbbvsYcf0ZCErW2tBqypAcgyLXt275Hvf//70tN3tsgC3Q2NhvBk1Bc3Xn+DfP3rX5cN69ernCsoBOB8ZEROnz4lR44elUMHD8nHHx+SY8ePa5ij5ta2qGyWS4LLteaPA7b8jSCwSwBhLCjbDKlF7waA3PiPZ4GcSCSFoXvgoQAgHmc/hIl5/GuPyapVq6SpuTnKHQSvECRQBw6S7ygWOl9Wbo3i91wJiZ2/XSFMOgygptefn1QKkEZ2XmjuCIQLsp47Z8+dk6effU7e375T5z9CoYE0wRwCwIc5AoIFOSAgr/DywAtrhJunijliaGDAnDkwfMBahlcasYPvMSevvvrqyGsEda9evVrlFmUzBBp0BeY1/nZz+5CQocGDhhscHdU1EGRFnMwheVLYVph13SVWKEdxzxyux/SqcXPvcExQjuv9F9974Hfm10M9KIuEkRtSkmW7oddcYidpRrEfSb/hXrYb7/ASwNhw/FDP+OS4tDY36zPpXrJUHn/8cfn1X/uu1GlIp3PS1GgIIYSuhfcu5pQ+X5uDzW1rSRtCQhQS0VAiSM/9uTxXAu2Cl0YG7ZFcSm6PnUDNecY805kj+NB8ii/HzaW3hozNslZW8G403jQgapBDjznsNNeXPS/gRKL18ixkyVO2BXKBUGvc22jIZxhG2LydqKuhoVE9eyA7zW1tMjg0LAcPHlAy5oMPd0tvX5/KKHS0esVNz0hXZ4fcfuttcu+998rC+Z0yOjKq0lHfgLDSdeptibZ3dnbJnn375Md/82PT5ppaJesh+ySzuUdD+di7YU8E3Q0DF+hK6uO9+3bJV+67X7722GNlhGLLOuoVXudbeEOAGpTCHLFT4cBX6bY828NQk0Jlh+6vfGsaKrm6v2u7c3Q+j6V0yOMnT9nVHbW50ssegc+J2EnU69XerJQ9GIUbQutQqOg8h8tQ2XO/z43AZTECl7B85xm/0PoYLzt+yIkfuM1hRIO06K1Y9hMJFIdY8ZE2ab+lHrZYN4mdog4UrDP14JQwcEnlJrUh0okJRBb6DFxCnYZgPavW6Sa/DA5zIGAYhkjLgeW+tbJV8HnGWD8zWDY+A+gA6ASgZmxsQk4cPy679+yR/fv3q1cD8o4gETEOWYhTD1AVQBjeATbDug55SgBoISQNfiNwhsMYcw4wZBsBbhz8SMzgHdZ7uJbhZ1yPAbQd19BiD8NLsEtDZdXWKvg8MjIst956q/zWb/1zueWWmxUU0qStuZDdOY+d8vXARSR21LLUEjtjY6onQOxARnZ+8IG8+977MlNTp1agAAMQughyCBKBc5MeOgCH3fxRBFI5HsZbzswx15I+CcxU0hWAmpOPAuW4wCjkGkTF2nXrNJ/PurVrFaSArGnejakp9VxBqBJ4z+He1pYWOXjokPz7/+vfy5leEyZO9aOth8BpY4OxVIes33ffvfKrv/KrsviKKyJSR8NF2lAtJLIIUgNM3fnhLh0vhKvCO/NxQa7xMgSwyc/jgrUcC/YdY0sPv7gXAsPnoUyCx1qe1CppA+8/vPBcWppbFJxFNp1777lLE6QT3KeeUEKgBsRO5YfEPHvUEEZpyq7Qcj5nqLaQTOfvd+VjbkKXgkyY0DWOxptYi577+/8u/QODCvR9+OGHCiBircD8g+5/5JFH5Cc/+YmG5sF8INFBTw/MOawz+Bu/4R3yBaIGACLmPNcXyiy9y/g9iCLke4JugHcOwEV4v+E63A8vV3oNYT2kh44hKY2coW60A9fiP8kc6hPURVnh9ZQX/BaXM3qo0muGuoVGIAxxyL64skoZ9RmZcBzRJu4XqP/YzjixE4HFCioXXu7cSiJ2XP2JdmOfgeugdzCu+B1tQP3LlnfLogUL1YOvobZO7vryl+Vb3/im7kNgxDIzPSXjE+MKLqtesB59mGPQH+6zLZGJkACHhMj3e2DfHwr/nEc+Q2HFQnXn6Xao7lxlXwY3l3suytIlks24lusy5r4aXEmNNDTBc9UxP7M6KFqbrRzongF7AMgIvfFw4JgxeyjoLxiEKTHIfUxDo4yOj8vx48fk/e3b5b33d6geZajI9s52GRoYlM558+Seu+6SO26/XeZ1tGskAZQxMjpsQkI3NauhCsIxHzh4SP7uqafl1OnT0tTcooQNyHFcT1KXpBXy7YHAxz6O+ht/Qz+fOPmZXLVmrfzmP/tnqhuyhWLLMuIX6Zr4kho/1+QR3CCYlwcEzXOv7mb9rnjBtudQxKFHHdrm5Dl7hsoOte2yJnZCnUv7PSeg5p1LOcuutEtZ7sslA1kqqNY1F3NMq6lXvONltgFqXXQJvvLOpVyb05zjMVvWMknNyBWm8SLO8+DzrGLbQnXn2bMoHZBjgc1Td7BfgbAIOaf5RbtdoRlPYlps4l0GJD5O8fuNvNrnGM1D87d7b9Jnfsd3Ps/494XfzY4qWUdYRC0lPIKxiCsddrdu1zsp3u+CTkwqp0YQEknHTsFbE4bNWNzWGYvU6SmTMJrhRmySYAWtAYNa4JdeL67VL0Jc4XsAxyibXg8a3mZgQNrmdah1HL7HfThEvvDCC/LUU09puYhrD0Aav8GaDgAtwC+ESHjvvfc05w9CJoAMYogc9IPgNj4zqTrJHFoiu4A1yme+BBz0LvT3y6mTp9TbACEY/uW//FfyzW8acAdjYlKpp7/8a8EcsVO+EjFJ7FO33hoLfzrZnjkQdsSU6Q/FhrIBUGi8eRu+Z2BwUEMQ7vxglwyNjOpcBLBKMJLeJwwNSLKGOaLcGO9uyCPX64zEUBKxY+TVJIMnYIyyAT7fcMMNctNNN8mmTRsir7cCcQsy13jozYyb8IdGXgxJ09raosTq//nHfyxnrMcOZYWgqb5DtuprNUzhgw8+IL/y7V+Rrs5OM5qa+Li4feZ7Q9LgfcKKEMYBIAvCVu3cuVN27NihBDBf8T0dy3C/d8eH8u3KOWSbY2z0FPKKzejzArkDMgsNhkcT8mVMT4wruH711VfJbbffLps2blSrYkOaYLzT98951nYtPQZaly8r6Xd498cBOTGYtI80qhw1CJYdqDu099ZcT9ZzraG+3hgn1NTIyVOn5KVXtsmx4yflwIEDanRAwoFrx+///u/L3/zN3+jvIGu4vgHkBClAEojyDRnCOoFrsU75PHZYFuYkgEOUgbUMYUGRc4e5J/Ad/sODFSAjSSTMX/yH/IAASsrNFZcjl3RB/e466M4c/uaSpbRwxzsJ6rhuiJcR3/ewXK7RKAvtZpg5gq1uXXHSySVP4u2PEzuujkRbMKbwwsL3IOvQDhA9CEMJQm5odEhg3oL2dHbMk0ceelgeeeghQ7ZPTwv+0ft4cmLC6rtaNYRRcFo9GZNfoSODVz5znpW8eiln2SGctKp1z6aCvIzKip81ZrPpOA/AwxfzEXtz6H0YYiHkqhKYYvYPrgGKK3fGeKJAdHJe8/vamjqVJcgYQ0Cr557Kl8j4xKTup7bv2C7bd+yUU6dOq9yq121Hq5zr7dP1GbJ52y03S4vNf6Zh3WRKzxv19Q0yPmHInr6z5+T5F34uO3bulJbWtsgzEzqM5wK0A2cM7AegD6BXT548qddCN6xfv17Onj0jXfM65X/9n/8XacQ6MjAwMINF4MLZHu/4lwOIh5REvKLgspsjBFUIbMgz6ULt9o6DjeOXB4Txtb2q/Q6w+97NzEUDji0ZhrnkASN8Y3opg5h55mLo3pCMhOQ9T/khGcrrLZQmJ9zYpvadnQp1PnUjFTBD807EfPFVq0rUBcal2nV78wPlUbZ5N5ghIZr7/YszAjnXwGh9jZdjZc9HMhRQqWQdEicCynooCf0qkvcyLPdK9hAl97pkQLESJplQqFuRvILnC4GightMUTeT9i8kD6ILi9R3sYdN5G1jiZhCiBxToVFDbH+s7Qm/+dQWgSD/c0pfpOD1kn7aj+XQiV0YAr0QVsj/8pH4htyq3stTtxPSDW0YHRsXJEvd+rOt8ndPP60HrkceeVg2btqo1ngAjXHgXLturVrXI9Y9wkGdO3dePjpwUA4dOiTHTxyXN15/Q0bGTD4PHEoZBouhXggs87DJxNg42NF6b/e+PXK657SMDo/IkisWy/d+7bvyve/+uixfsVwmx8ZlagY5NvLsuKo14hfxeZqYgp6tHJRL+nwIgbPlgNJxmTGkEEnI0ufmgpNxEkXbZWUMOh9eG+fOnZU9e/bKO++8LYc/+URnAuYZk4DjHk0YbMOSMJ475iNATH4PYEM93wBoWKtVF6hkW+JkDwYZ33XNmyerVqyQdevWKgGK8GEIPWI8hDBH/QYIBFkVkLTELco+efKU/N9/8idy9NixCMBhXHujW02oJag1eEE88JWvyDe+8U1ZfMWiiNAJhbR2n3ecpIEV72effiaHDh3UMFiffXZMLgwYEB0JnUHhgZBmGW4/GHZRrYFtGKx44nuCytAJuI5ANeXfDS+F3wC0X3fddXL99dfLqhXLpQ1h62Ctr1bI9JyC1THyGRlCy+QeMCQWXgxTBcBJ1y4QXDRGiLyiDLme9gqvBX5d7pWhaqmki12u3YcgdCjnLp4NCPqJiUl5/c03Zd9HH2n40KNHj8jE5LSC9DAigHz+7u/+ruzdu1feeuutKJQfwD4Ss5RfzUVhSTkAhAAHMf9wLcad3mO4nmEXOQ+x9iAUIIBL4ISYk5s2bZLa+jrp6zsrI6MjMnRhQJqaGtQTdWgY5EOt3Lj5Rlkwf75s375DXnzxRRkeHlVSSUPCTYxrvhgFL61Xm+bqqxENjaRRiTybntBcIZDLPjN3DcNHcqxRDtdcfMdxoExQZ+JvNSCxeewwTvzblXMomLGpCWONX19vCNspCzqLRKQXxtT1qmJZ8MRZeMUiWbLoCn3G6sk3PqH1Kog9PS6w2l+zdq1ce+21sv7q9dI1v0vHDKQviEGfgObFSqpVdigPjldMq3ku9545wsb1JJVSMSZzULgoL78M5TMODHUotJ8K3e/7PY7RFtUVOn9aw8OmxqbIixa6U3WhRg2oV2MRrP07duyUXbt3y4mTp3Rd7JzXKU3NTaojV1y5XG7afJM88uhDcKJVPQeZR+hoPG7qHZwpYKz23rvvyl89+SOZt2Ch7tPgkeMa29BjBzoY6z3uR441XAtdBGIH9j8H9u+X//wf/wJK9PIgdi7S3A/Or9DxqRJQOlICORXWHLGT8Pg0MsccsRMfmdA8DglCSD7zlF+JDIXa6/5eMbGTUklW+c0ln9XUDTnLTh4WY0UZ3MRUpe5yZoPn2pxgfOgw4mtlaK7kscQMjc7FrDvUti/q76nEjoEHwmJGQ5kE5RokdgLKPPnwWGhTlrWAxEeW52v0ShKxY0mUhN8LX5FoKR2IknJZR1L+G+e7NNLG7VPx54JlKvtrANuCd47viZoQ0h5LzIDi9R6ycp87Q4nfLw9iZ2x8XC3ttm79mfzd088UiJ2NGxWgUWKntlbWrV1nAJnJcZPEenJK6hoQGqJW3nzzTXnm2Wc19AJBM1rqA7TBf/cwR6tD5kbA3ECZR48dVQAeoaquXLZM/vlv/pb88je/JR3t7TI2OiYNTfVB+c8iV7N/zeVL7PjHojwQJJ3YickCQV8LvGNuMN46QHlYrer8qquXgYFBtfDeuXOH7N27Lwq5BgttXAdgAYAtLUA5/yD7JHPoxUOw3/Uqwd7FDY1k9GeNNCDG/eSkzm8AjmvXrlGCAcDvksWL1XocBCe9ZMycBslgEsVnsbNJInb+9D/8Bzl28qTW7Xq78DlBTlxi54lvfEMWL1oUgSpZ8LS0/Zrms5malIb6BmlohIzDS69H4+4jqfLBQ4elp6cvCuFkQBw6lMzImCXMNNyctQwm+cNxZW4jN5wd84LQkhj6gh5/uA/1LFl8hWzcsEG9otasXaOh7My8MTkAxkaGNg1bpAAAIABJREFU1Wof1s0gEzREjMxoX+ob6jUxOxpLDwAT5o0eRQh/GdLnlWsNr+1uplBsldftvTP3Gujf2WMuuuStPktrcf7Gm2/J8ZMnZd/effLOO+9IfWOjAoucN/DYef311zXfA6y5IQ8gbJgPbmoCIUfH1NtL80lMTUtHR7usWLFSxsbHNNcDyR88c813NQGL8voiQhGeofDIAREEcHHDhg3S0NSonq3IP9HX0ytDQwPqyXPrzbeo/EMf4D88jV599VV5+aVXZO++fao32tvbZGRsJEpMDrJqfHzMhieCxxpzDSWPXegsRZ3hEjuUpSIixpLQLsGJ66Ar4WXEHDfMf+Va95OMKcIS4A0AnTsxoaEgIXcq+zbXTWNDoyBMJJ4hcuLhHWVjnPA+r6szqhttam9tla6u+bJkyWJZtOgKuXnLDeq5Ayt9BYpt/kESuSCBfC8fsRM6Q4ZOFV7SKM+5Ps+9Kkw5jGCL7s22XhWNv+HQi16F7XgINSs51hQXlFB2ORowJENZ1uZy6iuSkyoW7iV2Qg0mPmwjx2Dtw1oJIhoPsqauXnUTPPGhc9959z3pO3vW5N9pblbZ7OvtleVXXim33HyLPPTwgyYc5cyM8aaeHIvy96iBC/ZVU1Oyfft2+asf/UgaW9pUdyAcGw1roIuZvww6At5AuBeewwhriRc8MFvammX3h7vkT//kT6QNUQYuB4+dsAiEnlh1fg+BFOWC0uVYt4Z6FALkQvd7F4g5j52E4Qko/jwLTIaHlWcuhu4NVR+SzzzllytDobbGf59NYqcc+c0lnznnUlW9ZkoeQEZSJ+8mrNwHX+71c8RO4oiFDgTlDvPc9eERcA9ZZVvhOfM46bBmdLW1IE1AwEIHgjh7m0S8JPUwjaBIJW6KTwpFYHb88B5d6oZ0iYV3iRMc8b9nHM+WeJvcv/2/FVAiVwfHx9StWw8GOaB6WPL778+zOofmaggIvDyIHXjs4HD3/FZ47Bhi52F47GzYoAew+Z1dCpiuW2eInZrpabWIBxnU1NKqANGf/umfyttvvy3n+i/oARBAGsAZJYAU2DLAO8M/4G/1AphEyDkTgg6/wztgeGRYhocGZcP6DRp6AWEfOGdmcnjs5LW698+GOWInaXwNKWu8K+gRYYhdQ/hqmJH6OqmDNfbMjM6JkZFRBWYBPm57+VWNz47QHEy6CzIFFv+wCAWxQ5CAIQlJhmBeAhBmzgt8JtGDuUavEnrlcH4CpMC1112zUbq7lymgC6t+fKdhpWBlDtC0xiQjjue6MGAyRiOse1xiB3sNhEr8s+9/X8709WlIEnoUEZzF2CkhYT127r//fnni8SfkikULM+efoQcF5rN7/uBzwXcGYDeWvABxNQwMSKuaGn0uRz/9VHP0HD1yVNuM3F3DwyNS19Co7aanBD338B0+M+yTO+Yk1qgHuF7wedKjT5coCyItXbpUNm3aKBs2bpTupd3S3NIs7S0tSkqhDqwJIKboEaTeEwh9WWf7o3MSiceNxxT6zmTsyXIeepYX7ZQYWqSq/HtoXEjsmHw06m2tROqMnDx9Wnbt2q0hAN9//33pVRDReMHCSvu73/2uPP300woMAuynnKMcWHO3tbSq15ohCg0xDG8dWH0jFNupMyaMEJ8v1yF+B12DsiDbCEsKwBHrG4idto52uXBhQMat58/AQL9svuFG+frXv66/j42Piswg+XiD6pFdu3bJ1q0vqIHD2bN90tjcqLKDWUGiuQ4hVjWZud9YxZsrxuakM56BhXXT1UHufovrKskyyCHzjWGc0V+QWvSudcuk16Ib9gmEF154ftgD1NWY0HCQt+amJiVwmpvhrWuIWYa/xFgjVBNIru6lS+Xmm7YoYAsgd0FXlzQ3t8jo2LACzVgzlIibnFASEGtDHUJMhiIbeUQweI4LTWOfeOfBK/LcmxdTcMiTYi4ipMuoUjBoyddmPRf5lVPooaTfHT7HVU8tXjSPnUCXIKMYF83hiX2E9YAD+QJ9AjfD4ZEROXr0U9mxc4fmMIQOBJkLMr2jrV115LJly+SWLVvk0Ucf1nx5Y9ivjY5Kc0uj5r/C/gJyr7pvelr27tkjP/rbv5OR8QmtB/sF6CHoB/yN/9gboA7oA+gQ7Pf6+vpUt+DcsWjxInn/vffk3/7RH8mK7u5yiB3/ZHYBhqzT3p3+vjEvt7zqTcnikkNiVR4oHSMGcjKyVSRFQ57sfkusQL8CBqa5Hq0uXpetx052+YsPkrkz/f6ywcFYBSH5DMlJxbKfU0ZwsPQTO6GWF34vKaea8zxTv9PbHiZ2QmIWGpfC/WURWHk3caFm5/k95/MM7bmDMhDclOfpXPq9IX2cp1+m1uxzqTo9TCu1mlotZ0/SzwvhgmNWaN55l/DwfQcChW5jiSuLyvcQK7pC2YO+e0/SISDxYKDhY5xn5qvL+S0qKy2PDABWzFJbdGJ7tPGFuhPJneIkO/Yvc098/Y3rTO9BKCA+oX1gWH7zyOdlSuxQK+lesVZGRsciYuepp5+V2roaeejhhxXAAiAD4AWHLyV2YC2n4aNqBJ4+DY3NcqbnjPzBv/4DtbDr6DQAnEmIDHDYAKcLFy7Q+2+//UsK6CBvAg58R44e1QMcchXAyhfXIlQPDnf333e//Np3viMrly+X/gsXFNypra38ec0RO2H1ORtXuONs+A1z9sNHE5KoRgE7HNrh8QWgAd4UmE/nzp6VgwcPygcffKDhOGAVbkBJ45XD/BLc8gM4wIu5XEiAEKCkJTs9QkiUADhsaoLHTb3OaQC7K1euVKIA837xFVeoZ5p640RgNMK2mbw6mphYSSuzWDHkIz3RjMr0nUns7wbljYb99KnT8uf/8c+l73y/ygRBVYLT7Cvqn5wcl/vuvU8ef/xxWbRwgRI7WaTDzSVTQrLbhMtGcRfMIAD+aOgkfaAmHJyCtjKjRE9vT6+GyXt526uy7ZVtCu4gNBVAZLW+n54WWPSDWMF3bvgoAsgMAcWx4/cM7VJfB8th4/2H54DwTK2tbbJ61SpZvWa1bN68WUPGtHe0S3NTc5TYnl5FDdbbAM/UeCNNKYGo3gfoiyfHjpnTnn1kYDsVXocqL3s2ZLbSMrIAqOY5mmnOkK/4DjL9ws//SXbv2a2k7SefHFU9j3nz8MMP63P+7//wD0rsYj1gWEXci2emBGtNjcyb16GA4HXXXa9hEcfGRuW111/XMG/0eqPcMBcO5x/ux70gd7AO4W+QSmgDwg6hTuTYmZmalAceeEBzz8FTTGRa5z32Mm1tHdLQUC/Hjh2XF198SV565WU5fOSw0W8WuOSW1ugjb8qkyMMp6ZmQBHWJXiUlHZKHRJL7bFR2Jye1T7gXZA7GlyQXPXTce0jO4l6S5dC2IIFUVmZmrGeNyYMGHYhQrW3t7fpMQIQjPxbIt+GhYRkaGZK2tla59ZZb5b777pNlAGgVbJ5WnQDZxtoPnY7yopxp1vLfJ58h46CCJkue6f55XF2j5rBu8CieTFiJT7rdssswUnX1Yco6Fzpbe3VOzn5l0Ut+nZdlJU0uITQXK9W1hSF3cLnQAShWGYgXHM6Y2xPrNHQpxmt0fEJ6envVY+eTo0dk9+69+jdkH/q3rbVVBgcG5Morl8uaNWvkzju+JF1dnSrvKAMZgLBGqi5S71fzEGEE8syzz8mRY8dVJ4B0h06lfEMfQReBZAYpDxIfBBIIIOiF1atXy8rVK5TY+d3f/h25dfPmArEz4M2x4xdcE7bVBTnzPJrL597Q1C6H2CkLAM0Ah+WFpQIE/EV7SLn6dRkTO2EwvkIg32rDbEeei/bYq1JxxPElTCo3PEJi5XE3XT1tVaWZ5Rea07skvKEIaT6WUP5G6Is4D8t/wL8gd1zCRF5oPc6/MfY9wwCJb8O7mBLKVDruKSkxrFj6tjukE2n9mNgzECcBL5mkUC8usOZ6zRQ0jCFVMArG/tMMSdSLJMImidiJCkzuf1LdpqrkWC2uMYXqNKsyS88Zyc+vcF1g763rd1Z9XL7eyDfPL3Nix04mJXbGx2Xr1q3y9DOW2HnoIQW44MmzoGu+1NfVy7qrLLEDgxEAyxMT0tzarh42/+6P/518+tlnMjI6KmMjIwLrZJSJeYGwSffec4+SOkgwH3kdaCLoCQ2tBStBJHFHCAZY8y1ffqV86Ut3yNo1azScAyyycfCbnEKZlc2HvOCsf3Yp7Vv+BMx8R+XeX0Y+ffdnbkTJhXGyLHoy9hkhrwlyURlg0STUjUIDTU3J0MioggeHDx9Wsg9zACAvrxsZGlawzwCXCP9jZE4JFjHWoa5lOcACkjz4DMt+AyKbnDpoB1733nuvrF29ShOiY65dccXiKO8DwFwDZrRoPYZcoXW8sTBVYmrCJDnGy3igWCLb5jvzsywW6Y5NZYR2+ov/9J/kwtCQAs1u3gw37wWJnXvvuVe9CBYunG8t2jPE1opClTpanArZelFFM9kaFES5zmrrjNXvpMl1ZQgnQ8YCqD9x4qT82Z99X3bv3q1gDWQZ4whrXMhHU4vJn6KybJNE47OuNTZMmktmuQQQvRTo/acJnVtbI6+cluZGWbpkqWzYuEG9/ZZduUza29qjOQMZUK+jmWkDaMM7wJlLBLvSpcGnd0KyX5nOqlwyP587veun3YeofDrNiXYgtbWye/ceefnll6X/Qr8sWrRYAUEAeyBbfvLcc7Lrw11KmoCMi3I5TE/L/Pld0tHeJus3bJBbb7lF16Zly65UouHIkU/kxZdelr37PlJdApkCUOh675AsRLMQKgw5skB6oA546KF+6A4Ai8c+/VTnzHe+8x154P779buaGsx9eJeIIC9VjdSq9TqAT3jv/NNLL8rOnR9ovdRJJJnh9eZbK7J47HDf6BLZ1A/UdWbrZPQjCW0NXdfYqMSVEjT2d8qf+7d7XxRGtbFBDSwQolHrqamRttY2QTg76D8YcyAXEcKorli5Urq7l0p7e4fKIOpGe5cuXqJ6F1b+IOcM8QvyyCRUV1DYDY9pw/GWiWGXJQD5iR2f1vDLfjk4almdCl3seuzYc4W5JaTLnKs8pE5+jVd5CeF9vaePMX1VOoyVtyv0SMr9vSzvINvsuPELykDYyrffeVcOHzmiOhOyffpMjwwODUVEMNZp6MjOjnmqk7uXLZW25ha59dZbZcuWm2VyfFTX8EjfWza/v/+8/MP/+Km8+sZbakADUgd7fp6n6bGD/QJ+h27ANSdOnFBivbu7W67acJXs3bVbvnLfffLE1742R+yUO1Hc60PTN6tCCoFISW3MVXdOYihUd54xDd0bUqnets0RO8nDewkDrKH5kOf32SF2yiQv8jQ4672XBLFTwbh8Qedh1sf6C3fdJfy8Q2tyeGNc+dMydfs31iy9rI1r4abE0GU8vCa1PEs9uhG1wGJSrp8kbx6vh0/MqnuamFzC2LjETsELp7gVtAo1ZzPqJ/+OgmXFoZdojLLghLg4ZWMSPoznI3ZCITZCzzXfPL88iR2C8XoI07A2ycQOPGtA7Cycv6CI2KmzALbG2q9vUID05ZdeVjD34MeHZaD/vB4MEZLthhtvkHvuvlstqZE8GTkLDEBvQu4QcDKAEix1YYk9rqFcANqOjAyrJwfymWC25wnFlg2wqHT3/4tL7PhkhHMpTuhQf4yPT+pHhvoBcAqwHwd7xG9//c23pLevTwEDAKmqSmZmFAQE6AdLUHpyEPgH0af6DUCiQ+yQDCJhQJABRIDmYBkz4d0efPBB+d73viftrS2GjLdKyoC91qtgZkbDAWo4sLr6SO+r9bpa4tdLQ0OTzll68aj5p22Pluld41CPAUEwc1SP1Yj0nDkj//m//BcZGh1Ti9U4sUPPHSV2Jsblnnvvka999WuyYEGXIXYY2jJ0kHQWQfdSs8bVaYMU2DVWrWZcdMyNda+OsYZkNM+Hsjw1Uys/+cnfy3PPPackHe6BBwXGC/oESekBtAMkwpwAqIt3EnAM1egCzKyDYDz+jtpgvQZwX0tTY+RZAOB65apVcs0118iG9evVEhgWxV2dXZpvB4ARxhb3aT+RQDrgYeUjlMPrTGi/VKneCZVb3d+DxI5DGMZbgpwOyJ/19NNPyUsvvSzX33CjrFm7Vnp7ezU828cHD6lsIMweSEPIMIgChEdcv/5quffuu9UCHOsE1xHU0dLSLOMgXWtrVYaQA+cf//EfFSh0QwGSKEQZIHLUEEFE50qnDSeK/HKnTiGkW4382q/+qtx44416XU2N8bxR7zFYu4+MKtGDuQyPk2PHj8trr72mOYJAWkMG4L1idJZu0FIfTGhP4uoEV3dxLmNuMz8VSSJeRw8i/k1wlXo3jVRyv2cZ0INNDY1y4+bN8q1vfUu6ly7R9R11m7x6jTomIG1MqDyzmYQ+lenpKBRmcyP06IxMuMSOXQcwyKpfasxeoVovn62IPqky9Gm8jeZ5p8t3Vhy1Wn0vLrccXMO9tpIB8ui8KnrsmOdZObFj5PPS0Nehdcd9tnhauifCPzMp1QALucl2ffihvP7WW7on6++/IKPjYzI4iDxcYyaPJrzxGpvUixhE+Lx2eEkulPP959VT9rGHH5G2lmaVVdfYB/fBAObnL74kTz33E9XXWOux/4M843oQ39Cb0Bk4M0AXg1xCODbs10D2bLhmg5w4dlyWdy+Tf/Xb/+JyIHYqEQj3cVVvgoVKDiskqw9LLuQX6TXkqjuD2PnaHqq7mgo2NBvmiJ3S0Q+BlLkSzFXzYVe57PzETuXyW9WuXVRix7VyLDmq+DVPbqA/l3bI+UiqWXc1yw51u4p1537eobZX/ntIZ4YOl/6a/WNqwvGkl1DkU5LgkeLdzCZ4q5RDrvjKdg/BRa2Pt9HnMcMbE/oFYsecIUvHx8DGju6xh5PCTsqGO3G/Lzq8xHcOtixbgMm7YOotfTSh/Zp7x+zuntxDQiWzPQ9YFz7Nh3RH5V4WlfS1+J70ul1ix8TVHlXQ+/nnn5enn31WD1sPPviAArHjExOycP58TUBOjx0NsgASBrlExHhRYP4AODt9plf27PpQOjvnaRJrhFGY39WlQ4kDpPG+QLJVeHKY3Ct4wdoX/wDkw6oeybAxJQGkIwcLDn/I6QNAreJXSjhClpdvrhkJrd6r8rmUx2NHIYxAiCpdK1KRsRqZmgZJMqTW65gjx44d03Af+DwNbw8blo2h1jAvIgDSetuQtAEpyLUJ/UIYN/zNcEEoA59hNY58G7Q+xd9Ijg5r0F//9V9XC33MXoYmKTTfzEe0AYnA1cpewydZ0sTqVMxRzGdDOiBEYPGzD+XYYX9MX0w4IrwwRv/Pf/1LGZucVO819IVEhuuxAzlRYueeu+Wxr35VwyVq6OUISM86E826YV6G3ifZ5C4GSurYGP0KoqO9SoRZsEinAPJhNMnp02fkjTfflB3bt+uYA5xZtXq1IB/Q0c8+lZ/97GdK5CEcFPoGkgeefHheuB7gO3NwmZCOZvzZNwLb9MBQYgbXTE2rXmm0IabQIxDCCBUDoP72225W0Ah1IWQbQj+BxOLzDa8Vnj1LDtEP4L7Rs8n6RD/P6/zOk2Y+RSSCczrCcE1CfurqNVfTj3/8N/LWO+/KkHroGZluaWrWdQTPCqHSbtqyRW684QbpXgZPrDaZQJ4bzY1kiF48a4Zrg84BsYO598orr2iuHpA8UXiv6WmdY6gHuoGhgAAiYk4ODw4pYXT33XcpIQNdAct0zCXNT1E7owCleuo0NRnpUTK0RnNS4P/58/2yb98+2bZtm2x//305h/BDyI2juSc82FfAI5Wy4MoEPkOOIAfMZ0UPRXynBLX1ZjTrLvSX8V50jSyoa6hjXS/zSO9aWYS8gQS7//775BtPfEMWzJ8vU1NGXl2DDe6bsfaTqNHwhxrKEoSNyVNWW2/0LdulBLNdf7C/iOvYsuZ5aFuaQ35D6z4yeXnDOPp+zERwhDqXdaTipI5/UFyCxHxmPaHzQhSlK9CwyvvlP7/mC62HPcOlEnmldM1Kf2bu87IKy+zhp6eVSD97vl/GJyflzbffUl2JBwo91dSM0KfTSuaA2ME9IG/XrV2tIRavvfZaefSRR6TeMYqxp0k7s2fk7Xfek7/+8d+qrsGaDmKHnoUkd6C/YJCBfQDOI2gD6sP3G6/dKCNDQzI1Pil/+Af/2iV2elMnUfGkLL3MGq1EP+TSAQmtCFs1ps//kMWiX3LCPfGJlonOXsnLKBCfcIRKDrXc325/m0N1V9LjrPfk6ZdZJYtjNrv1BueZZxEJyUhg7Qp231t+zvwfYWInz6iH7tWtSbD/yRdkKdunG4wFYtJLD2nedgUWiID8VtjhbLflnQ8+ACbghluyd3FabMbU87wzbdLShyAkgxVGqMk05qGZmGejEyIZwrqlUvlK8rsoHo7E55lUXdIAZZmntrryepB2dQxg52UJkzZ9LtmLQ4fL2KxxQ2vhp2S9Y8o2v6XPqHjIsiJiJlZ4vCjXG4j1+IideFuSwqUVr6GoMflg4M7jwucCTZWYa8YpnHluoq+cIdKP9nkWj4dhYlwL54I1ZqHw+OOMHwiU2EkKXccizIYtdZki6Jd0QUg3+HRLUC5KULEMLkaZNJ65yNu2kgcWFwpP6/WnkFYto6Ell4aJHWuGrx47OEhtfX6rPPPMc+qd8OBDD8jVV12t4NfCBQsUFLr6qqsUxNLE7RMT6oEDfwPcCys+gGi1tfWaj0CTpzqhldA8WAdG4Y4wZ22+EjZdASgA5Qr2TylZRA8FPgxDMgRnRco8TQ5DyIvNVPKUHfDAqN7zVLhdm5kugsXeY254RHNX+v0lIEhRJcZzI7FuK3t4Ti7ojnFA/pORkVEZGByUM2d65MiRI/LxoY/VCtNYxpt7kFDXtbYnUWCIBJOTh+A+QAEACiRTAOJDBEEG9J/vl5HRESUKEcrp+uuv0/AgmC+YnwBhW1pbFISY3zVf626wceBZp0vQKFk0XQi15rYr0gw2d5DJGWTHyXq2mAFzF2B3UA2Rg/pcsBTf9fb2yV/+v38pkzOiOYYI3hKcZTsAEMOz7a677pTHHntMFszv0r6qRw2JqJgUlGwH4nt4ewHnjsJXMdIOxBoJWVoum0vsHLFl4DkgZxbi6eN5I9Rde3ubnB8YUA8NEHval9pazbWBnBu33XabDct4VA4f/kTOnDmtxBzmETwehodH1HsPQLDl2SJSDEQbvYnMFsGQg7AEVkBbgeRpJZOQH2DTpk1KPENvATiCXsO1CnKrp9J0VbVziYLyeQuFNvah3z3LSFCTlqyvxYV5yTBLuKkXWZIhC8q2z+nIJ0dk6/PPy46dH+i8wXPoXrJUrr/uOrUIX7VylXrsgMjFUBmdgTxZyMti8scQNFSvL/VGNeG/QKyA2Dl56pTOAxgr4IV7MDcAJOJekBQgkOB1MjE2puHFnnjiCbUYH7jQr9bk0CO4Z2pyTEkaM+d0A2ZzhxljBMgO1ke8MNdfe/VVefPNN/Xz6MSkybdoPd24d6Nsxx+XS+C4v5Hg5DNQb6GpKW0jwxtGJIkFY41smFLM/SYXBr1h4FnHdmCN5/Oh/mmxSc4hN9gXXHXVVbJlyxZZu3qNTEwi3KV51tDbuupgvbbPHw476As9Kk1eDoNDoN6pGUM0Ub9GGGGS4vLM6aSfjB5L33JFO4OUc5yvOh1/z1Yu5LET3s7495Hl4Tg+iS8+14TO5Wm7Kc5Hb7uCisePDwcff6j8wKHDi00rsZP2ClUcaLl3rpc22l02fJEwVJbsOqG6x5K7JFr37t0r69avl/bOTvmvf/mXul9DiEU0hzp2yeIlqnNxL/ZkV3Z3S0/PGSXa7/zyndKgxlmAoI0XMnUM3vf8/+y9aZBd13EmmK9ebagNKKAAFAoLCZIASBAUCZAiKS6iFi6StVuWZGux3NETMY62/03/a3tstztiHP4zHnfIVkePJ2LaS0uURLJtj9WSSJPiLpISCRLggoUblgJQVagVtS8TX+bJc8/dznnv3XookKwngVX17j37lie//DJfe52+/6MH+I6APQHMILCBVA7Eno09C4we7MfYtyA7QLbD3rx33zWc57n+M/Qf/+iPImBnYjgf2AlOkgrHomg+WelDV78iwE5o4YbaU6TsUN6h56HlE+o3X/4rmXeo3aF2+bftUO7v0+eVKFjzOrYgO6TYGglYFgSGKylQhOZOPLtiVg2X7kwq2K7cg1d6N628vXR7opqaFZvH/pKC51BgQw4pjqtpZyXvpvuitnWqgrFfZZeoUUXgu1w0rcLOuuVCXhnCoVuEkRSTb7kXeNQXVmj2HcftlwAtWSJ/FhtE+83tP7nOZYIxsXw1PzdfrZG6pIlusVqv0Pj6gB2hsosVYaasxhfYUAn1eh4pb7NLCLkNq1e9ZFesWRkfqJbonaINwqdoqmcLa8k7plAPsEmS+RfZj3k01AWUccVmGTscY6eB7r33Ho41AGXNxg09DLYg5g4DO4HxDMnPvr4KLZ8ieWfvflFtQn3qVWIm5mFqvALPK5k/ybkepUnvO3nvZrXRnYduuuj3aF+NsTuMomzBsE0kOPc4TV6YorPnzrIrrrfeeZdO9/cLOLOAuDQS8FzjMwjrBfXHrIJLLImBojFdoPaDIhXzDopdKFfXr++mdfDFvn4Dp4FS4uSJEwwgtLd30OU7L2cXXOu711slJbtzA/Or3ChW++UGajQW465C1Sql0FBnq0+N/ZIoLuVMyDpTcT7qbI1YRjxmSw00v4DYEo0xV2dwN4W4Ov/vf/tvBBUnlMCuBb2CFcii2bg1vPnDN9OnPn0fW8uzorrcyP0XG1NTDavYcaqbPGdFyeyCwgnpagnnCIAp3dfjW/vCooB2+tH8WYFsDAdmZ2eYvTA6OkqtLS20ubeXlcTirg9B2KH0LrHLu9GxMQYDYb0Ll1hDw8Psfx9AHmJ7YR5hTnHMn5K4hYvcw8EYln7YAAAgAElEQVTtlYmrQ0vUglgtZWEIYdygRAJza/v27bR1ax/1bUWspY3U1grXX7NmbI2rPMNWSrarknXr9FS23OCwWrJe8FufRwq7SutSzXuhPTGUl6/uvH6wdsxcAmhz9swZGhgY5LhMiNEiLjizP6H9uKFUZjDw+V8+Tw8//Ai9+ebb7FoUMXGUrYM5x7Ga1qxhZhD2F6zLm2/czy78duzYwa772C0k9g24QJyXWDB5n+QeinenJifp4MGD9Mgjj9Arh1+jickpVnCCrQhZGv2k8xZKTQZHjMtB152a7lVJxo0yctiF5dwc75cKoGC/w0cYbhIPDGXMwZUa2EaGFcn7IpUZ3AIj6sTJk8yA4gDp7R20sWcDbdnUw+w7GHn09vbyWkLdbR0TzMVYHwUNG4ue7vmzUVgWWR5Ios1Q7ghuHlnnXroMGRPPSgi225c2cLutxBDVqZt/PVcH7ITWvt+MpiBwEyjcew8IedIIjVesz+Nztuh+aY/OjPkU68+c57bdqeeugaHcmfAun/dEzCwEsLN1xw76y7/8v2h2Zpb3AeyNa9raeL/ctnUrAy0AjvEPDJ6jR4/S5s2b6KN3fpRKnjiOJ0+dpgceeoiOHDnKchziKk5cmOTQj2yw0wzXto18JuMMxr4M9jLAHXz27ruaZYVTJ0/SH/3h/74K7Pjmf1ChFlg8hSdxaGfw75Xe1KELoi9x6HipZ96hLgmVvQrshHqwyuerwE52h4UOxyq7+eK9XokQFtoBkrWNKMzFwLSL1wvVllTPvT50DtWz7Gr7Qd+PX1iTFPZac42nCwnGoVLsRSapOEgcIlnWain2SezSA2tIKT0G5LigUOKmkzXGVunj+P9SYTMT2LH3rshCLl7PRI/kuETznpGeG5oo8XwAySqwk3tYhM0SQ9M583lMgV0lOFJTgcuYqBCwU6QeJnYGQ6hZwE5jA917zz1s2Q7lEAM7DZUDO0WqVjRt8OQOWLcH09dawZC85CrKM8rIrJfDCOF9M2+NuYqIDEVQHASwKIDNLRbbwEmvysipmWmxrjw/TMfffIuZJlDOIpD4IhShxrUSXPcgL7j1g/skVQhGyn9c8htZWQhFK1yAIF4GXCUhgO7mXnGhxeAi+3IX628wV9j1GU9oOfVUmSnMC4nHA3ASin0E/2agx8TByQZnlmixJEp9V1kSM8bAIagsR7FHsB+Mhh/YmWWLfoAX6Ae27l9aov7+M/T3//APVGps5Ngc7nnoBn+Hgnl6aordQwGE7dmwgRY4joUAL3EgXQ5rOz/cerraTNN/S5RkqzgW6XzwqwCRvo02lBn2EdlA+9cyNoSphPHj+CZQZhvGBn5XVoDKFQru4W9hlDYwewdz7XT/aTp75iwrf+DWBZbAcO8GcExd+rlsBbFQFrd2UNRj3mAeQsmE7+Dy66qrdtHNN3+YPnTddQw2cnqOA4DGAJwzw3uRz5k8kNbKorXuSZEw682h0J7o2W8FwBAQD52r6wGsrNYWcSsWBxkrb6jUGey1JWZ+/fLFF+nZZ5/jNTU9M83jD0BFXS0izguUiVAqXnP1NfT13/wKM3UwwwG+aPw3HQuuc85H2XvYa8TVY4nZPQBdANy+8KuX6JXDh+nYsWN0+nQ/zS/MUxPYh0vEoIyCNxFAGTFdNC6FAkvqplDBb6RHORz7x7g103eZabQooBSUpOq+spljU4nLyU09mzj+GKzmX3jhBXaFhL0XAOhlO3bQuk5xn8ixghYdpg/HwYlcSlY+UtGbIQCzljzjU9wu4LTXMCfzlAK9ggUQAhlrNmyqQG4IMXbkNHAaoUe8ORWk6ek7bOheXmQ86p22ELATqJzVR9h+TII7FUyY3M1Dz5j0C8Juk5M8e2wcQ0lNnnPXZymJQXUBlRnY2bOb+rZHwE5fXx8zXAHsQMYC0ANgB64eAeys7eyKgJ2PfpQaPMDO2NgE/fOPf8xuMTvYpdsEDQ0jzo64S8V+ApfLANax92D/wjkPow7sU71bNtIVO3fS+nXd9NWvfmUV2PHN0aILdyUVbqGlEwJAfP2yknmHNrxQu1aBnVAPVvl8FdjJ7rCQwFFlN1+815cb2IkLRKvATvUjGTqH6nrOhDZ7kXnTn5RQV4lSv0qophIFggdMicl2bl5Z+Sa+ywNWzB0AZn/2V9dcLTmWCvy4HSiKNMcnhAMQxe4aKuMmwRarZ8qLCWMGzfWQYNoXvDyGKDdssZz9CSWtfmVUkwIT0jeZ3+eMnUrWSjXdeRHeLQLsFKkeZgm7YckBdsBsuOeeuxnYgaJoY89GdmFTKWOnSN1CaYPbdRHgphLrV08FvXUrKi/56iZYRsYZZdQ5ybSJv+08TIA2uhfDLZ79aDvMT5wTsOx++JFH6PSp06y4hPJdAPASMZvHKDbZOnQRDJwyAxpQJmrQXFhqwoXahg3rqadnIytVOzvhlkPYYqpMxBbHCktYurPLI3EtJK6ZxPc9ylCrelEaS/8ogCMgD6JjCEgRueyUVgo2BHgDroqkY13jB1awsELEEQ4slmIswx13JBHDJTqRJR5NmduAfoC1KvI8efIUPfjQQ8zYAUAGFyWqvFWFL4NWS0tsVXvLLbfQxz9+FzN2wHbSfnKnQ3SW67fRTE0xdgwbL2mwEeWnwFHcpaqefRwHQ40+DKCDvhYXbjIUUHIjfga3x/S3Kh65/srxRAcvSfwtAYKk3zkdx+JaYEYBWD0XJibozbfeYhYQgJ7BQQA+wzQ+Mc79xOAku38UF3iY02A3CdhT5kDvbW3tdPfdd9OnP3Ufx99hpby6h3INOmo4a4L7lm/jC+xLXveRoQ01xKUVJKOCXLJf8aVE/wL8QPZghrK7PLjkgrsfLTWwn+dXTOYK9gQoBrFHPfHEk/Tc889z7Bsw5tjdJ+bF0hIrFK+68ip2B3jjgQO0qWcD7yHYp8DU4dg4AHgIYKSAynkfDUyOOS7gyjzPf3XzB5Dw3OAgvfzKK/TLX75Ar7/xBluwz8zCNRFRU2NLpmtddVmpMXFkrxLFbJLhgz0icq8maw0fAL8AktAeLEjUDSAawFAAa/uv+xD93u//Pm3fvo1ZcniGPQh9wbsd1oPTdHf/UKVzrZMlKJvXmnHWFNY9KuvgtJtdFfc1n2IusHyKuCyrqM/sYjLnmw6glUmyDRND9/Iiw1HvtBcF2NFGJGU7z3gH14imzZhPLrBjZZLYe0kdRA5YZ+qdxdjp277dMnYA7LS1tzN7cn5unvA3zlYFdtZ1Adg5JoydALAzN7dA//rooyzbtLS00vTMLA2dH+L9GfsOu2AuN1BzUzO7bG1sbKLR0RE+2/Fsc+9G+tR99xIYyn29Wz4owE7ty6SIMqKuCreAh9uQe/OGAouL7bQ8G3WpZmFDN9YC4xVIugrs1N63mSkrkWkLHer++hZZn2GQwQ8ThunFlXTOMo9H4eyWF9hJCj/hPi/cgJXJoMBQh4SZkABZ13OmknblLBNV8OiAeIVJlsQ8F4Usdy6qVMpbiG5MlIz4KDHlTIq1E69Lsu6VADuq8rITMnZs2puTc5SaFAbUSXVrHviS1285/WLr5RSQVmnlLCPv2S6KwEvz8wEGdrJGRedGQVmtnmN9SQM7995Nl192OQM7mzYC2CkzsAPrXnHFtkKfQsBNwP1HUInpX/tBl6Ceugd71AcMxRI7tTDfR7FS3DFz35PfI4Anzu5Iu/aKCgTA8tLLL9OPfvgjOj88zC6xcLK0NLew8h2ujyROgwDLLXxx7+AguZ0Ac7q7Oc4JrDTxD79DkaguwcCqAfAhcVUEoVGmDytmUXPEwzHvqMsvgBxy5Lo7f8SwYXDAjEfEGJJ31T3JUsm4JEsODgMEAJPMg9jhIoCPiTBhToskqI6AxRIrhONsGDdMUMQCGHvyqafoxOl+OnnypA1sriOngYuRBmvyjjvuoFtvvYU6O9olALkBU+T9yIBCjtz0/JXvEi54xGtaKj33DaMjVuIxv7hAkfnKxBrSGFkK2Ege4g4KChvtb/X7b11SaYwOx6WsgoXaXwBkhIkjAdexN8G9FOLyoB/FfdsZBnlgITw6Nsou3MBCgBs3gIrTU9M83zo6OxjogYLqC5//HLWtaRXXWAY0FJ2AIzNVezEruG/5wJXg3hHaqovUrUDeWD/C6iIG6TjGVRmAnWHqVNvHTl1Yl20A4KamZo7n8MqhQ/TYz39OBw++zKwdsPlgLX7lFVfShz50Hd144EZ2P4o1tLggTDoGgE2AcYmdI+CI7whUsMVsQA6AaRguADkB+iws8J559NhReungQXrllVfo5KlTXFeARwCgBQwXcFwZe1Cy6t4D0FPYi+hD2SdRv6bmZnF9yXFvJNYUpwewMz9nXb8pSw5t23HZZfTFz3yW7rzzTn5fmT/CIkLAdMQWmrOuby0jL7YLFJiNBZIGp6HsNBFAn9zC7LaV2CPlElVI6vfef4Ogj+6Y2S0Mibdua5KMTRF3EmeY7vs5/ROrRWi86npVCoxJQCcXlNV8E8pptx3b2HeejgkZ+GjSCoAdnplZnjFiY5d/z3eBnddfe42u2A3GTgLYgZvK9nYGuLf0baHzQ8KOBWNnXddaOn78GMttODfLnskISepXL75I//xP/8ysn+FRnMMTxjpEZDHsXdiPmltaaG1XF8uI69Z108aNPXT99fvo6muuYe8BiIFWGh8fXwJF930bYye0owWeF1l7dVW4FTjUZSv2fEKLK1R2aDctOCaryT84PVDPszEIMgTmeaE1dMkO4fIBO64VpzY32OeXbL/UsWIFWW8rqUdM9YrLkBHJKv2KFayiZ/a3rAD1MYDGSRNz9+CAIkb4Tvmyd12PJS8jiTg7yVqnlD4eJhCn9fnSdl2r2d7Jdp+W7Dy+kGdMxcrlFB+LJzzH/RZwq8BOuAez3giBTrXlmpvKWQcVWTQuc/GVZnepAjtwVXT3PXfTZZftYEs9MHZg4btnz26CkiwUY6fS9ue9F5KJvKK9TzYPyf2hitdZAeptt5exkwZzYhCWUY5n5p9g4HAXJFy38VfaN/rM9MX8wiK98Mtf0QMPSGDcmZlZjkcBxSJcXTU0lqh7fTdt2LCB1iHg9oYNtKF7Pbs8QlwVKA2sgsGNC2cAFlFWLrIS1hoaLy1a9244f9WSXixaTWw5xnuEwRM7hV22p2HVJM8+IYpwxB8p0rSVe1nBMpO/oQJFXuC4/DCwgyh1UKaKyzipIZS0sIx/98RJOnL8OCt6oQRhV22If2GAEP69VKKuzi76xCc+Qddffx01s5slYRi57WW9ecJAxOBjwleSF6LfWaaRRopOk3lOMvrmcNZ9S/smmhvssSxKx0HURUGtPwHmsFs1FiGimoKpIQp0UZ7rcwV8ZF5GMQFU4c6xmYwbNx5rBctUsb+wIO765uZYaX7q1Gl64Zcv0MGXDrKiG2MAYAdKJPwESPbFL3yBgR30TZldTpl5wKyjyiWR0HZin9d5XwrVw7/vxFZ/KKvU8+Be7uw13LfKQDHxZWplIzGDhWTsmB3W0ECDQ+fp2WefpYcffpgGhwZZUbnv2n10ww3X087Ld1JXZyfXH+wVjLIyY5hduLhorMrL/Iz3o5yPWtYDuOFlwwChzBsGi8plwr4Jtgws00vlBraEf+311+jIkSN07qy4Fzxz9gwDlDMcZFzWqsw/BYqFkcS7lfFE2bqmlRWhYCBhzqOdYLWJa8tWXns434U5KWtO4patp/3799Ptt97K7wJcgjskuIhD+VK2rG1ui2M4o4whmSnBEa96Di1LArdadjvL1J6b4hLAQZFlHwRv/ECAr/08+p66xYzQk+BD5r6Tzd7JrEPRe32BgQ0Zg3qzLrrfupln5eUdTif2bVYlqwV2ckkIWeMYN0zAOlYZ6fXXXk8BO3DBCFds+Ad3uvh7aHDQAjvdawHsvGmAnTup7Fn7MEI5PzJMr772Oh0/dpxee/11OjcwQEtLJd5n1nZ1UDvi+axZw2zt3t4tIiP2bOC9aU1rC7NqsacB6F4FdgKLp9B+JZJdgeXpSVpQgCqklA6VvQrs1GfMP4C5hlZPkfUZBBlWgZ30jKvw0M8CdZBZsM8/gHNc9CH5M72QkFbUnirkVsPjokwvW7EhrQC48YEqMcWBA57EvncuiQbusa7N3L+NfkaqZ4GdfEunoNLCtI1HMtGI5OhqPdz3bBJ338mSIULnb6ZAbGoQGM+wyOLbkVeBndq2L1E+XJRPYvzfr8BOod4MxNhhYOfuT7JffWXswJq9UmCnaN2KpA+OdxHWTGACB8sOaWh87n34qiU9k+ofCzJkn7Jcr6y0ic1Q/jRlJPrJlpkF7PzqV/SD+39AExMXWCmKw6Gx3MQuf7bv2EY333wT7dq1i0GdjrZ2bgBYQGKxL52irs00rga7VTMW8+qCKOrfJVZQoooaeFzPYlXyoxAoY/PcBkklzNFozkeD4pg+FldsNr2CGhbZEU5O7Px1xkYUalIAVMzxTwM1NjZwPBhRsgp4pYpWKH0Hh4fpscceo0OHDjEwASWzAmAcbLixkTb29NC9995Lu/fsZotXVngYBo42SVsoX9vONiKBKIqTlvdcbwfLiR32eoibuRObi8YllJajeSuoA8kD4FUUV8X0SkmUxQziOIwpVs6rEplZTY0MMrlAniqcWbEdeYkz/R61mZXtpQZ2zfbTn/6UGWbY28BuADsBcZ0A7Nxyy63067/+JepiBhTKBM5log7F2FDLfJoV0CkU2S/N4sttTD3zZraaAeAECo3ciulcLwTslIgZhACHy02N1FBupHNnz9Hhw6/SyNgIXXb5Dtp11VXU0d4hoKIBAcEqxJrTOgD8s0w5xNxh5k5ITjQAuQtcGXBGQSFuvypXnfeGh0dpePg8vfPuu3TkjTfo2LHjdPbsWVaoYu7PzoKxI+wcsHEAzEDpin9bt/axGzUwH8G4QYwKMNRQZ6SfnZ9jRSrmfntHB+/3eBdpL7/8crqsr8+CVuz+0OxNDO86ADDvbjE2ndwrLllgx241zsUlE9fJel5fxk6RPgutT/cOmIyzI2PoApRVgDpGEKnnvd63wxbSGVSo46l4hzeDUNE4QmbxgMIxeSNRAQWMkxJgfl+4QI4rnESGHGqsAlD5SmbsRDF2sCe0tbUxwxqyVG9vLw0ODDjAzjqOWQZXbGD5+YAdBZ4BQg6dH6a3336bXaWWsH+t7aIN67qZwY1zGG5QW1sR+07Y2jAMmZuZpma4pTVGHKvATmB2FlEcrzJ2Kl76qy+uYA+EjuWKNuQ61T94MBcoNwgyrAI76d6tBITQVInNE/NswbnQy6V+9VMU2AmtX6/bTHMhyRuFyAouf5ws4JFh6aVWtDZ1DrAQ5eEIz87iT1rVstysk8cBZaI5JQoOWcKqnDFOA9Qq2ZjmmlfiARfdjSejXZm9oa7SklZiiTWTCeDkrIWs/c/2VRXKDs0ntN7YWtiTrx/cgoVTfgm14FHLtzuEwJP3Z4ydZP+lre9DJ+zyjUC1ORVh7BSRvVUpw4qYUommpmZYCcQKzwceZGUzgB24ZkHQ1M2bNrGbokqBHbXIr7Y/RMtn/5OZPDSadQdXfI2qYr9KZlNVu5xytLtcBU1c2R71Z9S10RsROCE10nkVA3nMA03l9vHs7Bw99/wL9D/+xz+yCyzE1+GYOOVGmpmeputvuI4+/en76Iorr2SL9yV2syQumAACQXmIv6F41FgykdS0RIvzYvWuSkT3J1/yFWvXmD9GvQiFAMcGchqocoQqM6D0ivbsCLGQY3OJlixzJXG+mn6KmC9qSR8dciVmGBlgp1RODLeJN7MkMYY4kPvSEjOcOB5HQwMNj40zsPP8889HcWWMOyb0HRh0mzdtpvvuu5euuGKnuGsy8WikMAM5RYexI6KYZwyyqMI2Yrq64WSCinXn0DPYV6ycCNwRK3+MH0ApdR8leBPOJsM6QJ00B1s3w1YAQGZATFtvx8iFx8uARGzI4rIKiGh+QXhYP/vpz+jv//7vaHZujucq5iCU3bAWvunDN9GXvvgF2tDdzVOnLEgTID7p00R7K93jQuu70nyyN8ViuXtTB/bjQvVmQzhh1CmIIjGi4C7MxHTxFOCFVjhfc7OHzAaQsAyuaYkBVY1xxXuSASgEVoSLRXEnGTemMhWxIHp+xcQKXsBKzZvnqxOXkgFovIf5ahg9DBdxXCdxr4Y+GB4ZptOn++nsmTMM0ACQmZ6elfg/cD/Y3MwW7Yh/AcUr4pS1t69hkBjvYI/FvgqXhNhLjr/9FucNMOeGG26wbLZ13ev4jN971VXcT9iLZH2g38o0PzfHsTCwPyXBcrefgop+73gWm8e+uRi7Q8awm9Ql3skmePOM3vVdPALNKiKzsCznKVuOMFOBjFgwcZChkjixTvdUoyvJGpzQZc0zoPUFdsLjLj2aGFjbzZ4BLwrsqOyXoXuKDt5kxyno6koGZs817VDGzla4YvvPf8lx6VxgB3vI5s2bORYY4tlNTU/R+rXdMWAH3GPvx7Crsc3y7oxDlePnNbCcVzaMWNFr6F4svzeUlnjvAxOcQXd1xXZheMhb5koqd0P94XuenELVrhXv4RiqWGjDCqX378RFUvvnV8aadBOE4veEjE/De3z9DrC6dVq9M07eMJe1vHjMpOT4FFGSLGs1szILTRXPZEvqGVLtDmwW3sdFD/VAx8X34/hBmzxUQ8dw1t6elyaedyjndCN8Bz7eDrIirLiQHvhIMRHYwJwT3h3D7DPOsbTyHSY5z7ROxllFrjfilPAaiA/DTcgSwEMgRIbAIxap0VjZUXUCKieFoqyLgJtOqocLWFJpk5gTJePX2a23Ml8SQpoKq/Fxdl2Yad7mO7NnGjWNeoWJKqBj5rqfiVWvyk3Xt9dkrOdqZZFoDEzKAorSvO2l2F6Pi3r+xrWywE5oT6h5NIJHnLuvuEq59EQMZpX9QhWdnj7bQwdojXWqIFmw5Fi74ntUMPuAwi2krNOi8d7k1BRBQf+zn/2MfvTAAwzs3HPvPbR92zbL2IEydteuq1gBGooxGVJUBPvF1/jAnlAIVAp1eh32Iy0yGs7s3ol96wI75vdM91gm01TeiY2KgRbjMgiKRbEEF2tyKA+NbpstTVVaYDYMEbtee/a55+nHP/6fNDo6xm5/sElCCYgL+o037qdf+/SnqHfLFlZasnukJYkFw27WrNW3WOvr/mxBHvMc7An9zoI7joygz5R9oiwY3hXtOZuQI5Vh4myd3DWqoEm4FYtZrLsD4rpAtUBDZAlt7GOd4w3niDyHCzL9XZW5OMgvTE/Rc889T4899qi4WzJKEWX1oP+2b9tKH//4J9hlIrQkAClYZWKoK5HRhyM3QJfCaIWCJXF3bAKImPcd+cFWXidTkgFs4+M54FaGQQqSQ5nOinxTB2b0mEK1zuphRhXi4soq2t1V8a4Aj7ph0yrrmHMKVRJBYV5uoCNvHKHHn3iCTp8+TXDTD0BnTWsrbent5Thi+/ffwG7uhP2FWEjCNAJYyOCAYTEg0DM77EM8J9/xivJz9w6V5XJ2RU4bOttDG1f+c8m60I4cy9x3hUjWwq53V5w1rv/A9pN5Eah7zmNVaGuMJ6whBnrBJoT7wxIAnlkLNCIbVShin7JuFy1L3TD81LWhr8+cTrDz0ACNCmors5DXgHFVCL0TsxSZ4ZcS3mUfM19rTDHUm4EhxCcyDH/sr9IGonJjI4M/J06cYPD9mV88w9+Bjfu1r32Nz3fEy+jp6eGfu3fuZNBYwRx1I4e+Q78x8JRY17weeD9LgGGpsQnxnPIHW8aj9nmaBwRUfMMPis/5OYVqzeMazN+zxn0FJPosi7UT5ZzIyJOvPAq1zLcvVQcipXo35GkjsCXmyVPRIV1NBvF3sVYiXUFad2XHIMMNrsgYBpJODQfkIwN0OPHporNOXJ7y2tf1iD3BKYcpqEbu0dhhKPP111+nnbt20fbLdtB3vvMdZuVs6eujjvZ26y4XbtHgInJibFxi7Kxdy/vK+u5uuuuuu6jRnce8saXlCN1jVW/C56eRP/m7kmFE8ncijDHDF8DO7BzH0eOsLbAz4gF2lpuaVfs5W3XKag7SrMx9S7PIXlN02VfdEVUm8LWtyHbFcqSvLu/huVZlF8deDx2geYdbpOQsMCoJ6TCt/LlEZ2slTS6wSEPZF5nHy2lRkcorxRDwK8ViiqasyyrP1GiGRsKPM2uTh1TOYsgUXZ2OhhCf+zHv5QlNQWAno23uussFuPTemYEE2jKdZy44ZS0r3EalQJR0ye6F2wITmkcWEJEFBCW60s3Tycq6GrGjrPlbi05jjMkvuLXxAUImt5Q1btQREEaSh0FWHd26xm+y+UFaxUNJgcVfZDN/H6cNKaXfx02vuWlyiZDNJ5N5VnPOYQaHV/PDx7r/lCsi/4bOzyJlF+kyTutpN+uHluRijUuVADvzHHvghw/8iBU4933qXnbrgssUYuy0NDfSFVdewUpQ42+09ir66lZ7rtbFV5EsViotz6XoP7Ya7pFu51tWDBzrIs24w3FAErUgt6eFe8YpEMEKO1EsIqaEuv6C4k+UfHD/s8BKQXXRA4Ue3IadOH2GXYYNDAzQuXPnaHR0lBWFO3bsoJ2XX0a7d+1iFxsIeqsW8uoiBgYh6nZN9l75W12ysYsmKCo1TlDsp3ZTBAhF4JACOtEzUTxGexS7cTNZNLBVvxzXWjcx8HPSWGWSKqXi568FJWQBStwLk0dyXilDIRI5JC9pK9H07Ay9/PJB+pd/+TH7t29sarYxecSClWjn5ZezC5Rt27axKojj1yCmSIO4bdO6uz9RRkODaXUSeMm8J0X9Im0wbTcKKDWasTK6o9CJySdJl1TMUjCKe2c+MihlxkjaaVy0OX2v45RSMJt9xZ3n7u/AX157DXFM3qA333yLBs8Ps2Ib7IWpyUnqbG/jAM3X7dvHim/sddKfUJwTs/7ujYoAACAASURBVBc17gr2QPw+Nz/PDKQFjFvm3d9vVCgzTuZhpjT3XgN23L29Ire4wVM0d0sOpQzqeAqcQyHjBu85UqTiwQPKxCmyG0uJ9+z+s2fowQceoqeefoqVo7DG//a3vy3u2cDK3byZxicm6FowdozSOLOoAlcO2d3zP6GsmZWY+wlpmEKKOV/HhuPymq0xlQlqJbXOb3lw3wjIsDGX24kahO4zSaDHnFySi1Pl1A0+V48SnKDmhRqAnaReITRhKq2K1buEFmZlGcZ1LiKLqwxmKcSy7dsYN+Zkddwbmlnh6D0YbjYGIWqAooAqQF0GauYjBqQAIsbFpYkTVyqJe0UFmFEu5H0Bdq6k3r4++uu//muanJykrVu3MgMQshve37h5Ew0ODtLI+WE24Olev57effddWtfZRZ/85CeoUWe6nsMOmO3OQwGo4eYUsc/E8whPN2MAIX0lrG5tA9xkipGH0c+sAjv+yVhkow1N8+VZJqFSansePPRryzZvf49y+yADOz6ddsal1r0sFGLUvVeBnQJzsJKkofUZAnaCZdR68IaAm9DzKoUbC+o4h218ISeExirncVQdk09e+tDeENisXcsNP7qc0Z5k3jGAI2Y/Fgc/VDGk4lqqbUYxkAFC+EGOBFPFSW+VxywNuW3JukQ7ignbpmwgUPcbt17p5iQvEAEXV24gYh2UmIAqIl3mwRGgjq4CO8EdqOoXQhehqjP8ACTIAnbcdbmSfRo64/zgS4BFkyGzuMPtLTu019dx3hj9Oe87uBhOTk2ze5oYsHOfAXbmAOz0UHNzE7t8alvTZoCdYM/W1ALp0trzXsm5VlODTSJlqmgeLogjZ4OjsHNZKKa/LFPJiYGjfWnzzpGDYZUNMEeKQXB7w8xBjAq44IHiml19KeAiVubTU1N0+sxZevX1I/TOO++wMgAfWHXibNq0aRNt6d3MjJIrdl7BwXFZUQ+rUsSpMK6I4sCOxt+RGDwCkLhBwpXZEwUhdtup4JDtx8QadQEPV03IpzjqZmwxkIz71LJ65Zx2gZp4d8YBEIck5EyL6OCX4YzmuTJYFMCam5/jWCA//vGPaWp6msqNTfy+Am7Qb1x5xRUM7MANE1yVKFjUwMYmybq6ZcfjKriyh1GbOOxft13GbZu6S3PcuAmO5DBTMuLRqEJH57PMhUSMHwMYKbjjAjtWUjIyn7KzlEll+zMhu/ISIaLRsQn6m//nb+jgSwdpeHiY1rR3cGBoKK4QFHrywgRt3LSR9l27jw4cOMDAJOKXAPhpW9NqQUGw2MoGcIELS8QhmGO3f5Fvv2wRP4t9rXiuKPIutq1O0f02uefF9t96Azvec6LY2R3cywucUcG8C7ygt5MIZswBdvr66Nvf/m26YOKiAdiBK81rd+/2AzsF2h0COILNFt/y+Z9a9Q3BgusL7KSLj8oLrc9Qk5NyRaysLBk0C+Sw3+lOGuywCl6obq9LGvcWMhzOql0VIqe8mp+AGTdmnVjmX7LMFLCj/BQjFzjgiCv7yXi7QFHEvGVXp4hbqMw9MKINaCLMRch2wvBT5o+6h4Rhzq49e2jL1j76q7/6KwZ7Ib+tXbeOWTs4j7vXb2BgZ3xslKYmp6hnYw8dP3acNm7oYWCnYRHOJI38rnohIzPiHAfAzDIkxwMEsCNglLKRua6GTWTj7RlZV5k+qptZZewEltgqsJPuoCrWeGbvhhTihUCKCrbMS/GV0EacPIBi7xdVgqwCO5lTIjTPffM4ZB8TOvy8czQE3ISeJzL3K3viYIsYExhaOfJJdEK18zhTaMs65FWf5dJZk+95Bsy1AI2DHU4myQuvC5a4ZWVcjPVxlkU+n+VqSRG9aHOUO7/6NYk3ylUk2KTc764iwvndmmvK25K3AiPxwUrmbZ/mXjhdYTP7Eh67efM8zF8lWRhXvPW+1MjbDxqFhPpL8Ry41Ov0XlUMr2S/usBObO/RdVlAGRBqV+gMC4EEwfShCvieByyCV2yucaNl9xDGTgTs/OiBH/EF7N5772HGDvzsb+rpoRYGdoSxE7JWDvWpb98KKTJCw7FifRqqWOC5K/9m9YH2qSjH1cbfZGouy/yXYeqoQiFy++EVHhjA0QDhDKQYK1MAPoB51KURXHDAWnPywgW28kR8naPH32SWDtz0gamD53BxBV/orS3NzNr5whe/SNfsvtpanC7MCSuImQ6WhSPtEVdCEbAjwI8wWSKgJ/pbmu2ydoxsYCZagkRgFegqs+BtuIjTeakW0KiblTIcy9lINIkDNRVNAeuyLDEeMWtVYiDtyNEj9JP/+RMaGR1lYAcfBXZQ8q6rrqQ77ryDejf3MoNHrXjVFZuCUglxCj0cqGpkaBIzdkEfsdsoKUxBGatscXO1oE/0JcN0OhgGBInyUADJZQQBQASzx5RnGqIyHyt/XHBIQbwcdOTM2QH68z//cwZ1sK8RFF2LEueI46EsSpyn7u5u2rptK63tWsugD/7evXsX7dx5ObudwVoB0wfBnOW+kOFKyQtqJEBAs251rl1McKfofpucSJcOsFPRaqz5JR9LIpRp6G4cult781eFsbWAh0K1bBk7Tz79FLW0NDMYDMbOxIUJjqfBwM6FC3RdANgpcr66DMlQH6We8+YR2reqzrXCBBcT2ImXFVqfoTtgCNhxO8B1EabfZ7tuC0l4lXTrJQbsVFLlqFO8bzMjJpIcjMeQyCcML1Ery4hMY7N2ZBy1E9Azhlk2DY6bNsd4AowWdmkGlo6JnRfJiZGLROQBpoyNP0iIXTPPLNY9e6+hrdu2MbAD44WNGzfSmrY26ursZOOezrVdNDwywq7YxkZH+fmxY8eoe+06NoTobFtDTc1N1NTUJCASgB4AOGU5p5X9ysCXYTSrPIfvdC6DIc6ueo3LUwF8AEjxyS8GFquMnWpm7PK+uxzLf3lrFOUWvFwWKDgE7BTIuq5JQ7GFiggzXHFPx4gxRjRjktboRcpOtitZDe/hV9cef+9mXhzg8LQ9BNyEnieyDgI7zoRQYMceMxnaef/ekd71st2hOd9qhuaSmMnEyLso2js4KN9SdlZ6PjidimdZwGSmS4KiCvokvneVJHrR12HQi3hsWGKgUo67ioyy0sPh9mP8qdOt0fYTuDVn913eXIWAEgB28srjTUf/5eW/kgHv37t7U5Gar6jMUkcApEif8Mns7ZjIFZvZgGKroq59mpAbku0Mll2gz4N5+zrdxhYpOjLZ6b1144fiBskH7PT1bWEF6OaNG1kZBMZOa0trAG6OMxHStauvJXURxVN9RqKyXMX9hPlYa88orasQV2WP+36MsZPhu50BH7cqMddYJUJMC7jyAqiHSz27vTGX63JjMwfuHhg4xy6sEIgbTIWzZ8+yj/ULU9PM1hGXVfIPAASAncWFeepet46+/o2v04f2XUdQQODZ0sKivIPLvwtGsf5OgBxl7ESxdeSOIAweBYRsp8XBHRO8PLl3yXFsZCGLhhCxKzbz0VM3AnZcScbpRK8g6Kh2YnKXpHfHQh5Hgdb5eYmYBfXTn/6Uzp47RyWOoSF9qwyVPXt20R2338EKljK7zjfuSwhB4uWTJaezi9i8jyNbW7nNcdnmAikW0Mlg51gmTqIcK5OZ+adtt+7XuNJqbCUKKWX2xMAk/j5SYkldjRs3t0xHhhw6P0x/8Ad/yEotMBVm5iQAPVg7AKwRcwWWyi3NLQzmtLS2cPmIv7N500a6+po9tP+GG9g1JdyyYZmCyTg/OwetU5p4nSP7uW2OJoMzJglZv9A5E9p+AudnKHny+fsG2PHcE3j8CsgNwdAkIW29Z1D0NiQ3C8mIXbGd6acHHniInnz6SQbg+7YaYGdigmamZ6i3t5eBnQ/t2eNl7Ijrp9o+SR1P1bkEGDv1M5j2Q23oa3OspJrESmwNk5W758ZPg+TU861/jSXl2899/ewFcxIFJ9kn8rjW3akC+DKgr/B7JfG1uoKyPckrareGw7JylpklzFaJDEYsCGOMHqws4OhyWCfhuG1TwAPjoWegNfgpCWjjui2EHAZ5DbI8zruZ2VnrghGGOzAiOT80RHfc9VGOMfd//sVf0Mz0NG3fsZ3WtK6hzs5OltXWre+mcwMDNHp+mFnEPRs2MLDT2FCmTZtwJs5wOahLe1s7s13b29vYcKKlpZXaAPw0NVFTczP/LBuZhhlGkPkcF3HKYIa8g5hfaIPLzF0FdqrePZcvQa1LfvlqkJ+TXzlbrAYFzuViBRdMHRqverYrduhnKLGLlJ1sVzKvVWCn+onz/gB24mwdlVMilw6RlUX1PRQHWPSgci8EMRBBLTZNQS44okJjUhxJghAp1oxTaT4UY/JjPLfMi3jWOswBdthkNPYxIor9Oq7dsJdbpDGPYt/Fvg8oA912crooJ77gKK05OYgBVxH8umUdZAmxqFc++JLaZ2JZyNUrKRjHRfxVYKeWdfdeTXOpKqXD52N6HseZbSHJIn/Eak9p8gwoYIrkHxqvkIwZSl9oHnvZQpF9HNovjJ05evjhRwiMHQS+v+eeu4mBHfjf37RJmBdX7GSlUDlwo65ruwKdspJlFxkvBmacMVPwRvOMXHtESkX3O73Iu5aglrVjfJaLfGNUOQ6wA8U5LvwqT+Cij4s8LtW4UE/PzrH7KjB0EEMHLntYQTAzw8rAsfEJDqbb0dHBeeAij398yV9cYGYDgJ3rr/sQV6GpsYkW5uY4b1aIC1xjj8JkTB1x3ZFg7Bh3HtF4q4s2k1sqvo0DdRiBqlRmOIDLB2NHPxq63Kco9OvDI1cpKSW+KUStVrVMdcRiAb6GEgNocI944sRJVtJqfBcBO4iuufpquv3222n9+vVU5iDJEg8G8bMcWCk1LT0ii5kiRiVsQJVkLBtVsGSxdmx7XCaNUwNm31iGVVxFpjJv9NNhBdn8RCaLgTrmmcYGcVnltq5UooGh8/Qf/uA/cNohuAtsKLMlMt7RIPL4CaUT+hSKKVZE4V9jA61b20V7r91LH7n1VmZJYW9Ee6TPHeGuCrZO9p5RndV+kX1nudNeTGBnueteTX6FDE3NjpdXXiG1s64vE7UJewEzds6coQceeNABdrYKY2d8nPdpADuIt7Nvzx4G+LM+cpeqHdjJkBIr73JO7Cm7qFeXymuS+WaePkSBHV/20ZqpjsUSTaMCUqxJmgXw2HPZ2drSDJ4CZXs6Jcvw1BU7Q/on/3DW0M9uhoEmQ34SkqnI2XE9j7n1q07CrFcFa6QY48rNAYWU1by4JEyWhYV5ZtrgDJo1gAr+hoEOx0NkZo4YgYBhCsOb0fExGhsbF1ClscxsVMSHA/CL/G+66SaOLQd3pXivb8sWNnrAOYj3u9auZWMeMHaYldPQQO+8/Ta1NDVTZ1cnzc3Mcvm4I6zvXk8dnR0sJ0JehHyIeqnxCcuX5QY+f/F7K+4V5UZqRL3WrGFACUYTzc0tbFTWWG4UwxbV7awydgruWAWS12fJF6iQkzR06S5SShEQoki5RdOGxque7bLATo5QXKTsVWCn6MzISl/JiIRmVE69Qoyc0PNEttnKngxQxxFg3CwyGTQ5VXfftb87czp24XYAiAhAkDfcy6ktyn0/wcxh4ChrSJw0tQA7WnaEzyhgE4dhFi04EwdwovRJYMetbCQu5itCKpzDWdaOBazrdByylduRYii7dunn7lwUy9kMcMcoCRDocPXzwemBS1UpXROws0zDxvpurz9rf0HeE8ivnQ3bIgbSewMm1Jmx4+sVqbbD2JmepvnZeXr4EQfYufduvthB0Qlghxk7OwXYCcHNKzmPV7LsIlNegR07XxNnViXAjoJBqZ+OqzabjwGStDxl6PDFm8BEaGFXGnAD9vwLLzKoMzAwwBdxADIjI6M0NTVJk1NTNDY+zowHzA1mOKxZw++NjIwwALFmTSt965vfon3XXis+4FGAsb5eUNApsZaUkYM+jYAdqa36aLcAEM9nx+98qu+ikXEZOyXQXMynZIQne2JDjoDbk4w1npxj2t/u+KsiRr6LZB21E2F5jTNPKPHVpVxDic4Pn6dH//VROnb8OHcX+jRi5RBdu/cauv3222jt2nXUWBaFD7OhxFV97kcZOzHL8AyGgoIi1ugnxrJWZo3GyHFkVqPMYtnJKLhsP2sMHbO7utWMy0Yin7tlqzKPlWXG3Yw+x7sC7BhXLTx+kas2lD84dJ7++I//hN87ffo0uxhEmVCOwX0g+k8VTehH/A7FFhhRa9d20vw82DzNdNttt9PHP3YXxxtTIMgEF0hOtBwIPMfNb2zEKo+zUWTfWe60lw6wU0x5G5J5Krn95vZtUKap3JAtWUaSsYN2uMDOE089yUy0bVu30m9/+9vMxIR1/pYtW+jC5AXatxuMnZzWFQRPatQGRE30MHYEEC9cQs3LoTiwU+N8DcmglbQoCe5ompTLV3kgr2e4hK2krArfufjATuVwqm1/TluiMzpaR+JedknYW3z2R4YqCwuLND8P957CrAFzFN8BvJmfX7A/IY9RCYCIGN3g7BOQZ4HPIfwu7y/Q3OwcgylwiYu4OIh7iMMI7pXZaGFtF3V2dDJAwwztpSVqQ7y5lhY6ePAgjzFi63Qa4wY8h1s2uG6cN6xWyIPTMzPUt7mX9xS44z1z5izNzM6wa8etW7cySHx+eJifYZ8BWwh5wdinpbWV2bBg8zQ2NXIb8E91LpAztV1trWD7NFJzUzM1tzSvumKrcB3V5bWV22bDzVkFdtJ9FBqvIsJMaNuMvFJmiCoouIBy9r0L7IR6za/0Cq+CS/SNEHATep5oVvwi7rruyhaLVUCM9X4WcJHRfWo1iEeZ4IyTJut5ksWjl9tUUa67CvPQgitZl3TUx1kISbAqk7EjjTDSnLj50E/ydxM2L36RzQKuTAau4Mbjk7W+rT/6SJzMmrHxtmRbO2YpXzgvp32hvNNKw8qBnayLIhQsrluU5Duwtsv/1HgRuESX/Gq1Qi6sVq6HQkqOkEvBIndPseT3SSYhqcQv1YTFivz03nbVrptZloH2ARzSZlHIqis2WNO5wA5i7GzZ0muBHcvYaW6RPT6vWyrytFZjn1bUMyEptqJMLvpLAmRkd2z6XHBUC8aqkxktnDzByHGC1bpxd+TMFflR2T4CNsiRCOvJsfExOnnyJD30j/9CExPjrACHshyW3QPnBmh6eor/Rl6qXECgebbwLJd57oCxA6vQb31LgB3GdBYXJaYNmEIW4IyPmwuM5AE7rCxRgMr0nctYErdt8T6NsTliwI6VbBi4ZHnIPHfzSMoRqb9tPQRocj+unCIsD30eneUW0Co30PjYOD366KP0xpEjFthRZhUsV/ft20u3feQ26urqpMayxIuB2xKJQexZY0sLRvRRoVaNnNSsJgJkVE4TS9kkQOWAKOZ5BJwp20b2GikwAmrEklmFwchCWYI9x+PtCEBkTX6MqzaHzaPxHR2ZWBVf+hMlnRsYpD/64z9m5RDc283OzTOgg/wV0MHvUHbhb7GGnmX22Za+zexW5sL4BO3adRV9+ctfZqAbCjRmDzFrKFOCjNqeeuwkyNw33QzfG/vaxQR2kneYi7pphwWH/OqEhjIk0vhvBbw+eP/kuFE5wM62rfTbv50Gdq7dtdvriq1211vOXSun/kGjDF+fa6yrvLz5+1DH1z6DigA7+aWaTcHTbq8sVkFzkkydJCNHei3Rb+bPeoJpFxfYyTHyzZ2n/rmEGDZwOQv5B0AN3JZNTU4KaLMwT9CVuOAP5BgGMWbnGBRBOvwNmXxuPvqdWdLz8+xSDaAN5DD8BCDEhg3lMrW1tslMN25ZcZaBSQ2ZjH+u7WTXatg7mW1q5AacYSh7dGSUBoeG+BnKBkCD4Uc5cE0LWQyuRwEAAazZu3cv7d61i12bXpiaZCBpdGyUJi9Mcj0BEsMtG0Aj1BF1RvtQVxhJwBgIrtlQX6QbGjrPBkP4W0Eqdiq5uMSu29TgomJXbKE14Lca9O/EdY9d4lQ+Xs8PqGLYUEYxOVTRqpZmMuHhD7fA6RmaLKvPV3tgOXogpBELyCl47Nu3yiVxtQGLHuwUHBC0uVk2Xlw8Pb5jc5tnPGokq5Zabmp9E7uwmVyNwsHdvVwhXtqVv4STAr+0I3lJ0otY8qfoEd1Lp73uwtrCjIktI8YQiS53SdAmqpPJLecSmN6WAhdG596sNNXMYFaxe3m6cL5oZ82npJWmDnyyohntCZ8+y7FI3ht5ZC3l0BEUuujU82IbKrtYr4cuWKGzOZTeV7tQ3qGW+ZTSkTuhUC5Zz33jmfRvXW3+RcfTnz7ep+m6Fhkv/yUqdEQWXWPV9vNyvR9qV7ic/D6HqwgccKy8ZDcNU3xhe/TRx+j++3/A7hAA7CDAMp6DuYN34aYBfrKVRwgXD3DbhgsprOhgkQgrQyj7vZ/gdPCtMT+oFJ2B4R5KviGsmfx04blUeZlpZUkchIiPvzxzlTCZChkFeZS9YkAPdvNhlEO6juPAjlg7o+/m54W1gA8sPX/4owfozMAAy4mw7h4aGmJlOLvkK5dpw4YN7NIDFqEISo+ywNjBM+xnzWCZLMyzdfi1e/eyJarEihG/8YsUp5fE2sh1jseeEaWFuATSPhJwSuLyoF2W/WT7wd1Dor2qzMBNNliBFFxHfazKLMdlnNRFmULyAv/NrKRMgcgCLg0l6WPUPWKimPQs05VobGyUXnzxJXr2F79gt2Hytbj+gsZ2//4b6OYP38xuUEpLovgQYAjrO38uqkejlDEPNzft/kxdsUmbpJ2CtQjgEoE0hkljjZpccEfeN0MaMXEURFPusqPETHS9Eb5lTCTuTsTI4byduAQal8cCO6USDZ4fpj/5kz/huXny5CmamZ1jJRfmu41dZMYN70AphnkPVzL4ubVvC8ffgYLt85//HH3srrtYgdfW1kaLi/OxC4mVfVU3m7qDmPGxjYwuHQ6Exf1s72GVby/L9mboHArtictWEZ10ToZFJbkidSsqTxUpOyT3R2eFuGQESN/f308/evBBeuqpp9i6fmtfH4PtAO8RYwdnPZS31+zalc/Yie2W1bcgD/zQnLxgtONSO7PkwET1GSfpnlR9iySFu17t33ZyFrHwSe2AtVYxN11oHuc9Zx1JAnBKvpure6rgmsQtz9M9mGex9Z/YiOJ/5mgiTAbuvMTvIb1ZQ7mRZeap6SkaGx2TM9y4s4ULsbPnBhjAGB4Z5ud4b3ZW4ttAPoZMjfNkdmaWpmem+ecsWDrzDPnIns9yRRRnUBVeAEHA3EF+swCKoL+DKzMwX5qb+RwDgLN+wwba2NND69dvYFAHZxT0fDivUFe4X1tkVpCwfKHzgzQGV2uQ5SBD4V12i7ZmjQBV87N05uxZal/TxvI+5MDrr7+e1nZ1EcCsmZlZzhssH/wcHxtjwwiwuofPn+cy1nV30/rubv5djSpQPv4B+AL7GwZDLMfwfWKB5hGX0dwp1PClMmAntFxCF5HACVMweah2sefxxRWw6i1IrayqYhfxZaFqY1KIkCsLV4RSORRBYbuIFUoUFQL6Vq5mqyVfUj2QcXhWVT85Hb2HOoAcKGj4zYYGtq7EoSMXZGM9Vw3AoxfgnGJVKEXw3AgcCcSySbBTZOm66Eu8iUnBN0sQVsGBdwPHItDNKbpwuxd8c81SocAVPpKCSAarxiuUZ7khdL8L3KK8xxDS5lHsmc0jF/RaP6HLRq35fpDThYTuevZ5qOxi46LQbF4uIWdP+Yd3SBHh1Xg5LLvsmqWtsNPvhaQ9X8+F1l+NCu9EDIvqx06VztkpVabSp+m5Exrv6mtky+KjwNfnvj71t8sYjuefn+YYqqn2BZktNZVpEuGch+UgLnED5wbpwtQUX8Zeefll+pd/+TFfsj75yU9QT08PX74uv/xydsMFt0Twxd/TvY4Vouj3xsYma9Wu7iZyXbmoWriItXOw4aE15MugyNr1V0z2JaP8t/MmKi/9XIECyVfWlPtd/Ll5ywINzHIxQJWMiwAhCkQoWwc/OdiuccGGexEUgUjzysuv0D/90z/TDMC6UomOHz/OF3KMPeRGKAvg1gMgD5TfAH5gxYk5oxaj7a2t7Hbja1/7Gu3bdy0rANAOUSiAtYK9PN0uaQ/GUpgtyfbr3wLyaHwdUYTo3yy/OnMtrXjSUoxqzokLw+KSUHfi2I5lRMkgKhiYZEMllX3ydqTRQj9EysbIuEjhO/QI3J4cPnSYHn/iCQvsMChWLtHSwgId2H+APvzhD1NnZwcrQcDWYbcqNmx6tvETmMBJwyOjTTJMPul7AX4cd2gW0NHn7rPoXdcdmpuPjKfIz3INN6AQ3Kol94asflc3dbYeAuxYJlAWM0jHlEp0bnCIvvvdv6bTp/vZxWC5sYnTqwtB9K3GMcLv+j0UTpjXcBuDgNGIP/CRj9xCv/W1r1FHZyeDTKxncLYe15BLFHU5hmiayN0TM+4NWbuLvUvVdT8NbrgX5YV6yrrL3QB3L1/uvJOuG7PyjwM7EpvLBXZaW1sYyGFgZ2yMFar4GwrYvZcosCNGAJ7zOST4q15CTtN4t2FbLiA2JJOmAKyLin5WN+Mqueflzudkn9vjLdbZ2cbFlYhanjFJg4Rx1k16v3B04a7hsDFmiFQfUqjPIHpmbp6eeeZZjjeIcwHADWLYXOBYMtM0a9yhMetmft4YW0RyiZVP2AhDdNIKbpQbGwTEcM4/NeawLF/1ZGKMQmCYAAAGLJrt27eznL6uex11da2VM4yIwRHkA/0e5DMALqhrR0cnp4ERA1jZbxx5g92UAjTC+5Dz2js6uJ4zM1N0pr+fNm7axD30zjvv0LZt2+maa66hPXv2MLDz1ltv09joKLtZ27B+PfVs3MjvggkEsAt7DOJ64YP7BWRI1AWyI+oIGUYMQOTAZIZOuSz1Z7FDxnl5gJ3q1krq7dAcLrCnpMuKHfIfTGDHiJ18OcE0YBbC/JxYStOx/QAAIABJREFUiJnvXJdJBYe3quR8ufJtWIHJ4k2bcWYlK3epll1VJ35QXi4IvIKB4dtbQBEFGo/LOnzog46JYLg4WNhXd0wACtNVXWAgNs8yAIskO8Re0EyNDXxibt4JyCEnnkzqsurMk0xwJ3mBSlp9mINEs9Hrpy5RN88QeMR5eIOqRpfl2PROADu1nhVc5wCwU4Sp/l66eH1Qto8i7axE4K89/5Civyiw4ztE/Xn75rEo5lbGIiR0b5WxyG+3z2IxNI5BRQUsp3XfzqxoaLxDNch/HqxbIGvvPA/s10X6NHQWFG2Xr9lQRg8MDtKxY8fodH8/jYyMUW/fFpq8cIGOHTvO7hn233ADWwHCLcPVe/bwu4iZAkX+zh3badeuXXxJhIIaVoiQF8AEygu8XOkI17PdldYh770i+tMsFlt8qRhwg5exCzgq6BEHP6K6RGteFXoR0CFuDCUwr7ByhFEiDB4796FcANg3CwMfMEJwkZ6nhx58iA4ffpXKLc2swHj33XfZ+nPbtm083riUQ6nAVpVGiYE5AuaO+kcvLS4y0+HXf/3LtGfPbssGgsyJtItwC2aakNZ/4f4KAMQFdiIGj42xY8EdF9hxrF0da293vQNcioAGATIASgqgIb8LuOtKXSIVu32sAJrswBGglhS+3bIbTLuMgJvyCLtYktgvr736Gj3285/D6sqIkMZ9yvw83XjgAAc8hiIH44y1x2w8A+xIf6ZZ5OriVduZvy7SbHbtHxWNozzSwE7E5omAJCtSW6ZPGtTiPBPyMvocFsZR8Ha1rIpqrwoxK6+bcZSsSjQ2foEeeugh+slPfsJ3nt6+rQxIQvmFOazKNWGUyR0ICi/8DsXd+cEhjkWCd3ftvor+zbe/Tb2bNxulk4kdZQqvGdipQN5Pyij1ldWK7prF07/X7hb1PcMCOj1jPyC7FNgHYWAHil5l7OzdDVds+bfMWu+fZifyMwl9B2xRYEenYRJ8MN+HdLS+Wfx+B3acrosbUWXJ+ln9a3GeIr0cH4Fs9pero1JjDTdd/BxPMnX0vA7VcqnUQN/97n+ho0ePMuMNTFmNBcOMnHkBbFQuUpaJninQR+uZpN9BFsI/tTEGowbnjzJPJaZcA+fJQBCMsJuaGHQBgLJp0ybqghtcGBqY84vd5HLcnXmW5yDfXZicZLdwAHTx++5de+iee+7hOHJgCP/qxV/Ra6+9RqMjI9wGlAE5D+WOjAgre0tfH/996tRJWrd2HV155ZVcdmdHl2X8oExO295ObWvWUHd3NxuFoe6QERE/cGpyiusA4Gbb9u1sAITzGMxByKdsMAHjmcUlYYibM5lj542Pjy9xI0aGip8wNeYQmihFNstkleKH/AcT2MGCxeSGYIz+EGBnXvzoNsAX8RItzouf4Yv9QRwMjYWRVXZDQBm/4EWxiZA+78Mivye9r2wWrOtY9sUeh/dKeZnusSqsPAM7HmGpsbmRN1/x0znHKLtejhSxt0UllFx5QIl9H4Fn9ZKjX5qbOyPuzjy1eaUu0Q4YkrjwZM3jPGAnWVf7npyucsg6v8dFAb9pdejSkbyg+ocuZ78OAkLhCcHKCC+g7GfshC6PoX4I13D1jUupB0LjXayuIUX/ygE74XYVYQuFc/e/EZIk81MXASGCigoD7OSXERrv2vslWLdA1isG7ESnTk4Nax/rUG/CvzUMOEZGR2h0ZIxeOXyYz0EYd7Q0t3Ly5uYmlp3fefcd2rfvOpYLYNkLdgdBqXzjjWwhqJbo2P+hVMYlrcjeUXQ8Q20v8rxQuzJjABjTGWeoIwAoziZzGSrShiTbLHLl5rJ15GIMkEOUDRbUUfdskBEbRFEAa8pyA5QLIij89Xe/S+NjE7TYUKKXX36ZL9e4oMPSUt2tad6q2IACHP9wsQcYNDs9Tbfe/GH67Gc/x/7a8T6C4OIOJkyGiLGTNpQRZUYE7JiWZwI5EWsnsoiN9p0UEEPEygkR+1QJpACEASnMMSRAQ1x4Evdvrus3OyqWKaVzLek2T8pEu6LZGLXdtMMoNY68cYSBnQXDRFLACQqkG/cf4HW4pm0Ny9PiRgaqXMnYBXYkf2lXJmMnd2HEZdKqgB1TnrpMS9aJgR/LqInMEtzvXADcxh+y5LdozqPFogiKgDhus8M4Ao730ksv0oMPPsiu2Lo39PBcha4Aeav/fmXtoL74neMANDVR/+nTrDhDpldfvYe+9c1vMLCDfa+B4yVGc6QmYKcGUKfIflZJ2iJyQzD/Gu41ld4zVvIcqW/ZywPsAKBMMnagB3jfAztydCpH1E7RItLWBwXYMV1nwR1utwVtUn+k+tiyhIMbQyUvOHstHyyaJgnouHtyOt8scCc4F0pl+j/+7M+YsTI+MU7r1q41LJg5Pi8mp2fE1drsrMQZhNEFmCcGvNF4bjhT8E8NChiwKYubWldmY/ms3Miy9Zq2No6pBxe4PRt6mDG6Zg1Y0c2cTwSIEM3NzjJQAiBldGyMxsfH2DUc6gYwFzFsbr31I/Rbv/Vb7GZ5dnaGfvnLF+hXv/oVnTlzhuuPPCHrgTEzMjzE323u7WVgqL//NHW0d9BVu3bx2bdt63Z2pQZQCO2GfKXu1mB8Ahdx69at47rDQAj9DLdv01NT7OINnoMQoxHvoV9wruI7lK1xIO0orwI7gUUSnMWVLLLsd3x0tiJuf8y1xieKUoknufiLdi81mGxgJsBiaiU+UK76bH7rCuwYf7157S4H5kIhUClQ9kqMxXuhTB8wE6JlM9rv4ezMzs3wxgl/mfAdjXWi8XXUEjPWRwl6qN1ks6jGZVhxZxykeokuCOzkZJ6y9HNrkAfwhPoxZF0dc9eRAaRVehlJ9Vbi4hO6MPjKqQTYKcLYeS+spUutjqFLc2jeFFE01jPvcD/7Ff1qUZyfj++gCgk0IdDIV/uQK7ZQ2eGeyXtD1n6B9EXoBsGCs/s0mp8FKh5scrG8w2vIZ3ZVrOxg0wq84BtuyMVjE+MsGyPo6QNgZrz6Kl/aeno28sWqe3033XfvvfZiCKUPLmcwkrowNkq33347NcJlF8AcxOiDcpStCTEXau+X0BkX6pJC0zx0VSqQuQA2aSAnpmIyi9xl4+jv7lrKeq5Aj2XlGDds6i5M70DJn8gX4wbl9vT0DDU2gbktc/673/0uTU3N0uTsNB06dMheyMHk0gDzqrDQQL64yKMMsfAcoU09G+hT995LBw4coJaWVmZ3IS1vZ8aPfLYLK7yRA+wgrRNTJ3LHFjF2uN0cxzHtAiUCfoxTX9Ohsb2AGTsyISzQ4MjTCpilQSfRGroMrTRbS4GdKIhyBLoYRlCJ2BL4zTeP02M/f5zm2R++AFFw17IAcHX/ATpwYD81N7fImJl2RJ6FM1g04sgk7YotLujH3IqZXjDu09QIyvSL0z+RHJ3lli1iHMX7NHLJpu6V4/2dXpTReOv4yuHoxsiSPoCrNgXuSrSwRDQ3N0uvHDpEP/3pz+idd0+wkgvlqdLNZeno2GJtQBEFhRX2S3w++cmP09e+8lVat26tiRtVO7ATO2EqAHe0/7RnwmdYaNe89J+H5NWL3YJLuc8rccWWBexMTk3Svj17bFzqrD71GpoGdDwhA/ZQn3qlCt4K8t+QJ9Hz5N2rdoklTUK6qK7Y6skqdyZAplzmXko8AI/0fOwFMxpFet2dna5xrn6fBejEZ6AY3Ro5w/ldDv38HQXnyH/80z9lcANyMeLqiIFKiV2KwQBKZSB1TyyxYuZZHwf5Cax4nDkK7KhRBoyuNL41znQYW8P1LcAjyOVwbdYBFkx7O7UbxjR6EfIAyoShAmQwGNUgRiLcxeEngB2AIwBp1FsVyrr9tjvom9/8pgV2YPjw0ksv0anTpzkvGPyoK7bz5wfZRRvi9yB+DsAY3Af27t3LgE1393oaGhziMrGWEX8T7CDoFFVOBDNo/Yb13O7Ojk4GplCGuIabsu58uexymZ93dnRIDCPIlfPzwlpaBXYu9pFnygu4kcqm0lVeV98hgDUGP4cI9IrFc/LUKVpr/A0CEQUFHwGoVuITUrD6GDeor5c1E2D7XMplr8RYXPJlFlxDkYOc7JY2lhvY6hYXcFilKQiK4G7iZsVR2HkYO5mWahl07th7eqa7LJ0cISWZfybzJMvdm9e3bcLyqVLrsaAgFRdWqrmQWOEpp4yQ0itUln/vWEVeL/Z+sJLATgisDF2yivVVUWCniDs0P7ATbneIsbNcl5ViPZxMHZprxUpL92m8H/3jXazsYqnD410sf1/qImyhUK18eQOEuTA1SU2NTewK4Xvfv5+effZZvgC2t3fSxo1gZLRyXBQEaz154gTLAlAG4VJ6rv803XbbbWwghQstLmAM6JRwwQS4E6pd7c/rO4/99QrNFe+dhLUbjnopoYRKnu3azuhnfF/RstwyWRGtbscsiOQAG7g/KMvEBKeFygUWkVAiwKsBDN7wDoLzwm3ViRMnaXJ2hgE+KAzgig9zAL8D6MMFHe/jUo53cCFXa1O8d9edd9Adt91GbW3tkYsQGLeBsQNW96JvvggIkQRP+B5k4+oYwCwWaycLzFHQxzCXjIs6F+RxWT3i391hlFhmSTS5Y27XeOrE3bRFekQz7s4QukwkBTJkihgVmPEvD8bck08+RbNz86wwwqepuYkW5ufYFdv+G/ZTY1MjQdZHWnHdInVxmUisq7LMJDFqdMuNz3xXNk66YzN7ueMuTd3FaB5JBpTLFoozWbR/E8x8h8UTk1NMmbpWFOBRhS3msavcjdonzB2wngAuInbRD37wQ/rJT3/G9x58ku7XFHzkmEVL4gpm5Pwwz3u4ofzN3/wq3XTgAA8xFHvzC7MxXWA1jJ3I2Nwxw/PcM0Jyfu27azplXffbSu9ciWpV0v7QXaloH4XOgqL5F0lfLbDjumLbd3UA2AlUzCf9hsSCUJ8GgZ0qXRHHzs4CHb6ijJ2gPkLOguX4JNeUtjtvj4h9n9RlFQwzoMYTeXrk7D0izXbLdsfm99LS1NJKf/Znf8bGTDg3sP/v2LGDXdSePn2KQRIYyQDkwT8w4+HCDIYBAFzOnx+252+5sWzcF8v5ze6MG8sc8xIu1jb09LDMBcMCuDSDWzR8xL3aAhtmQy7gf7MzdOrkKS4LLpYRQxMsHchaYPtAXutev150e+Uys3w+8pHb6Ktf/SrH0ZyZmabDhw/Rq6++SidPnmS9IPqxo7ODp1B//ymmASOfoaFBrsOmjZto7bq1fJe47LKdDHYNj4wI0LS0yO2fnZmVc5bljyVas6aN6wPQZv36bk7b1t7G9UGfKusf5/TgwCCzepg529rKfQC5chXYCe2my7His/IoqJQOVct3COByUm5q4iCHTz75JP2n//SnNDo6RlBY6weE9dXPag+8v3vAx5kj2tDVQQ8//DAfSuMTEzQzPc2+MnFRwyFhL2riaDz2yToQ3e8gBPgEcLWxiJRAzqHrDW6XFlNCgn7yuewdYUp75tyo8TJSyTxLXUaWuaxVYKeSUbh479T10hxqRvBCsDyXgexqrAI7oeFJPg8qKoLjuXwXvHTd48BOWjZbBXYyRWQfA6Tg3h8CGUbHx/giNT0zQz/84Y/oxZdeonMDA3zJgvUdLlxf+83f5IDhJ06cYHkA/rSh8JwcH6Pbb7uNwRwYSqEsKNrxjN03uAYhiYZfyvM4VLeg4ilkMRwAc3iFSiW41+K/63fRvuzWR9gKEXDEzxJAkoI+kQcDWZcMksA9NTNthBkCK8sjR47SE088Se+cOsnPcGmHKzZYaWKc1doU7+NvKBc0WDC+Q1Ddz3/mM7Tz8sv4mVptMvPEzm+pQ/ZZmA3saDvUFZrL4JA+kfwioCYCdTjW0JJxoeaAXC7gJX2/FMXbaRDX3pZJgheM4Gr72QEdLBCVMR+0nW7sIBcIsWnhkqXUwAqWZ3/xC5qemWXQDM8R/BzAzk033kjXX3+DuG8pCWMOCpsyG1XFz++4cZQEKJZmRD91PuWCLzIr5Z8DviQBomxgx70PuIBZhaBO4MBEv6p1tLK0kjcWRNzFMwR5fvKpp+hv/+7veS5jXmK+4+PGPFCXbBorAcqqvdfspXvvvZduu+1W3hthwQxF1bICOxUYuFUrP9T6fmhPrDVfM/mq1sKE7npan7rWW8HzQo2vX+JagR3sL9ddc7WfsRNah57nIY1b8Hz1le2cm9myVrb8aw0kCgzHBwXYSa4tt91Z53fmme6wWf3aKf+AuHn7SQJZep74d5o+yscP7AyPjtHf/u3fsZwEgxa4Ftt5xU7a2reV5aAbb7qR5SUIIZCRrfvSUonjxE1PT7GBAHRucI02PDJM54fOs3w1A7mqpZnWdnWxWzIwcwB0KANIw4tg3sIQ58LEBPWf6ad33z1BgwMDLGcp+wU/IdsJC7WRjRrA+mlpbmYTFPwNxs5XvvIVBnampibpjTde53iab731Fp09d47bgDTQnQ8MnKWeDRv4zHz9jddZDLhh/w2G8dpE27ftYDAJjB2cxWASK/AkdwT0CTEDCHVA3ZTB3d7WzqAVwB6ANzAy57MY7uvKZRodG6XxsXEaGhpiA6JlAXZC7JKQgiakIglteNXsOfHNsUblZTUF5r1bd2Ane6NW2XNhSYTHxx//Of3e7/0+i6NqWTQPgX452lhjHitZdo1VXk22Qj3g2xscAmpO7fxHZ2drM7362mtyYTWXPD6QzL0Q6Ll+hLGaro1+7z7n5DlmuyKYWye3Rr6PXzKty5JE7BspQ/QVdg35z2CnX6K90CtAar3zlDRBhVvtu3mWy45Y8N5AW316QnYd4hO6A7rXSi9UK7RM3pPFhuSGujYqCATU85SqH7ATvtDX7opN1mcRtlDoslK/Pq/rXDMxduzFL7URrRywE1QWFABXwnOtwAoOnjMF5lKpxEwddqtmGDvwq91/5gw1NjbxpfLyyy+jL37xi3x5BZMH/QilPlw5DA8O0EduvZX9fuPCyP60FxeptaWVASAfsBPskUC71b1WMJ8aXiiyRniGc+D6yj7JuZMsOwnqJOdxzNrYsFfsjchh69g1yQ9FHrTAjgF/1PoTksvc3CKLeVAGYEz/+Z/+P3ry2afp3LkBtpSEtSbS43cFGpA1KxFMnBL8jTlx11130d2f+Dit5bgkxJd1BS6ampr5Uo/gMJHlb3z/Q/VCMXYkPxfEyQJ2ojhD0vaItcMKBzcGkdOXAmDg3tjA7CL+qYwYA2wk3f8o6JT6PqV4FEDUyteOvMzfM5BE7BLl+edfoCljAYz3waZjV2w3HqAbrr+erVzLJrAy3Lc1gGkUu+HGZdKGhhBjRwRtC2QZwZtlQPhi4oFxXNRZIymV4zW9ywpS929oc4Kpk2D/WNAvxtDJW1dRHybnAd9l1BUfs7wkkDxiCbz99jv0F3/5nwkuBDkGr3EXY93UmODU+FuBne3bttE3v/ENjksAh+qQJDCnsQ4amyTQdXo8Na5R1vXJxAAyhnM2tbsHBvZDjEmRfauy3Sr/rdD56s2/yjOumjtIXc/mQKetZNlmmzfcQewCMuf7+/vpRw8+SE899RQDw+qKDS6aYNDZ19dHcMV23dUrCewEZBqf1i4A7Gi/5LFX2DCixs/7FtgJ6UISfZ7uwnQcQNvFIcZOlc9rAnf4mHJZkiY+m4nNJnWNG0lgnsBd7dPPPENHjxylF198kdfSpk2baEPPBtp37T66bPt2awiCHFx5SxgpcGEsxjNTAHjAchkeppHRUY6D3NzSIiz4BmHEIxYOx5ox7tYGBgbozTffpBMnTzIjBnKnnM3Eec/OzdLMtAA87LaM3co28DkHsKgVMXMQgqG5he6886P0G7/xGwzswE3p8TeP05vHj9Obb73FMeXwgcwHwGhg4Bx7wUK9zp09S11ru+iGG26ggYFBlgf7tmxldg3agnsAjIXQRjWa4Fh1zc0su6A+SAP3dKi4glcoD8wc3EFgZM6xHBsamPHD+silJW7XsgA7Na73SyJZcrtKbkK1b2fh5oVUnPUqG4eZeDws0eNPPE6/+7v/LgqSDtS0igtYuJWrb6z2wHuzB9rbmvmAgBUBLq56OLK1oiIoeU3DhcKzwNX9QlZyBWjq1WtF3BkWr1OkOHbrob6JfX1WvOzacyh+OfS5qMJcMZf+hLtI1hOEDoramxVkZhVvt+/Sy9eJ/BfqCq4EwJPoppNTvxAAUrkSM11AyB3ayrhJlS6pXSpZyQt9PcsO3pkrBtcLLeTsxAXXUJHxLtKaouNVZN9C6JGJCxeotXUNKza///3v08svH+KLG8CarnVdtLl3M335y1/ma+3p/tN8SQOTB5c8BXZwUYQsrWwGdiNhApHn9k2VyrxkPqHxChk31Neiy1Ey5+yveeNurazNYosDO5FS2FoYm4bGAB5TZhJc0L8zWTwGFIE1JZQAcKWHn1A88N+Li3Sy/yz91//6f3OwYCgxAHDArRVkPLjvEP/ywnbAfEEcErgP+dznPkc3cgyYppRlfsQOicctSxomKlXctsHGzZGz1VXmu0wnyUfGQ96JgzkK6LjAjquA4fSQcU15yEetb3VOCvDhgD22LHbSFsk1CrS5kxkyd47xE8DLxdISK2L6T/fTU08/TRMXJnk8UC9mxs3M0q233Ew33LCfFhfn2b2KGmdJXSNjqSx2jtsG9/34enMAGAe84ayVsZNg7sT7Jl0HcRHHJcZjF7kyoJOnKN48B4y65Et4CHDHlRliPB8kjhTA6JGRUXrssUfpX//1UZqcvEAdXV00Z9hqeF9j7khNiTZv6qEv//qXOLYYx0gwrgu536GAM/Mk3tcZhrUOiJUJ5MhgeJks1QAcoTOq6DlUSf7Z4r2CWqEc8p+HzoLacy6Wsu59GpBRHbg4Duw88CA9/cxTrCRFAPRvfP3rzBKAonTb9m2sDN67ezczDHI/si1mfOIK8Fp60DuvmZHnk80TzxLAAC9PLzBUUO73NDg72rCTINaf6T3DWzPPXlEU9C08jzOBH9OakGs2a7yb0Xr9yum3pDzsm0t6Zkt8abBfAS5EbE3Es8Ncw3vilnaW5zxYNmCvnz53lt5++20GSxFHBuADYsngA/bOv/nWtzj2msjYclaAGY9zGyyb6bk5Gj4/zOwTsHYAzADwAIsFBYF5i3IBemBNjo2PWUbPocOHafLCBVqAC1sAIo2NDAKJnLPE+Vj3bLOzDAbJmdvAcbTXrRPjLHwgX9x6660s5+/cuZNluRMn3qXXXnuNmTcAd3Buog1gJsE1G+L9AAyemACgtER3fvROGh4e4ZAOW/p6aWhwkOA+dmpqmtOhb+EyDmU3lcUFHMaGz9dyI9cDfyvVQuMLoVz8rucwYvNgrFAOgJ9VYCex4awCO6vATi2H7mqa918PKLCDDVoQfyOcqfDmpXjks3LkkKyrtt47GKvATvVztYiiUEq7VIEdf18Ub3f1fV1pimIXVz+wE65DAfAlqLwtkHe44t436jnehS9CBdq2kmUXqLa9kOTmEZxLtZce6rPQ89pLDqesZ9nIe3xiki9eSWAHly0Fdr70pS9xRXGBxV4EYAeuEoYHzjFjpyZgJ9z0AuvX76Ggnn2qF2utfKTTMOCCvJBqW1addI/K2qtcYMf+bvLWvJI/Wa6zrBYwsoX2rOwZBTQYyHH+4ULObtbmF+j5556nn/3sYTpz5ixtWL+BwLiZnJqSWKUIr2S0ffOzsARtor17r6WPf+xjtHVrnwEcoiD2rta65EbjTvQPn2DsP9YBaKQhph9FxtR22L63rBsX2NH2CsDDEotxxZYF7oibEAFStDxlsCA1lCrsYgV+9h2Qw+YdhYuOxtwBeGJGP65bN6PoaGhqZPDmzJkz9MaRI9R/5iwzQ6Acwj+w4w7s3097ONg50eI83LBJXRQYyAN0kkqvfOAnC9jJcJ2GFlrWvzCN5Ctl6bhu2Iyc6HgJ0LuH4D2Je4MLimUAZK6MBIWYTW/cQ0JpxoyspSWanxNlmYIybx5/k5577hd06NBhGhsfZ6AbijH0L/KFMgvzu6trLd39yY/Rpz91HyvEkZ7dzLC1MfE8gQKKIagYaJVY7nlMnNgZFwI8ltcLS733xMzNfJnO9GLyccGDyJO83n0aand0yiQYO8sA7GTd6i3wGmJZBLo8BOx4/Y8EgIKVBHb8mpDkejagrgtaVDJVl2lNuUUVnsdJMM0Fa2JOW1ywJ1EDH8DjvFotsIM9HKAHXH3hfFApg2Otlcs0NTNL7777Lv8DAAOjljffepOmp6ZpYvICgw7qWgx54GyGPL171y763Gd/jW6/7XY+/3CG4FzGc8TXAbtl/MIkM1T0LOe8Fhdpbn6O5hFLDzENxyeYKY9YOTC4ghsy1BduzCB3GNKsPWNZhoF7NsPSAYCEswuAjoAoZQZ0Ozq6xOVZRzuz83fv3k2f/vSnaevWrTQ1dYFOnT5FR48eY+bNqVOnaHRU4uzMzc7R+eFh+vBNN7GrtaNHj3L9b7n1FhodGeV69W7upZMnT9Drr7/OrB3UCa7lcAa3t7UxoAS5BfXA742NZQa6YEzEA2AMg9SoBkZifB5jjBDnrrmZXdN1dnSsAjvJq8QqsLMK7FRyTqy+8/7vgY62Fj6sFNhhCw/juoAviAFgxxsleeVwHfYWkVc8KwvqWrdVxk5y5YBBuXKMHf86rqeiv+gOErrABVrmt1ALVq4A+BK8ZBTIO1jvlRvvwhehAm1bybILVJuTeud5cC6FxjvD4q/CCq9kn9az7DiwM0Hf+9799MorYOwM8GULLhY2b+mlL37hC6y0hHIZsgGAHQRxPV9HYKdYuy8dYIfntUxumeM5v2dNxQi8sSlja0SBjDwgJ/V9grGiZUbAjsSdATsH7G1xPSUuNADuTMKtx8wsPfLII/Tkk0+xvAjrSSA6Tc1NNL8wx2lYZlwi2rZtK9122+10zZ6rqbW12ViMipJf2V1WQitFQmZ4GxrBAAAgAElEQVSWYi/p+TI+PyJgx7XGVhZPMlaR7TcPsOMyedD+OGikgqOMqTJ2FFCJjKOkh2NyZgK0Ujwr2WYtbwEuXxob2Up4gBU8Z1g5hA/6untdN23t20Ld3eupvX0NK26gCGHXKw7YpPV0f7pzzi3fAjzGBbMQcyKgyHWRxvlJL+j/HXZ0HOCQsk2pLpDnMovYeZzEeop/HHWuAXZiDJ4Mt4PaDpfNhX6FJTbmJ6yd+efCPMcwgqu7N468QWMT4+yWStzXiOuavq19dP3119Ndd95BV155pcReKpXYnQ2AJLY2XkQcA2FuRf0c9YHTTdK0XCDn4oI6yX0pay9a3u9C7auutGLycXVlVfN2sTMsXFKo3X5g52lqaWlOMXa2btvG8aJCjJ3k1Tm+FplDGW5AzhvLCuyYya31SW0ryToUcLEcanF1wI7sqQYflnOk0h4tKCunuoQLr7j0dC1jSbPAG0Ft4iW47zlPKgB43Lu8l7FjTi4GdJw9G+sK7JeZuTk6+Mohjs+O53BTBjDjiScep7fefpvjzfT09DB7BSAFZBqAP80tzXRg/wEaGT5P/8u//bfMbgZAgnMbAA9aI8CRABVsdGAMSFjemp1jQyukQXnIE2yhNW1t1G1kb4Ay7KbNMYCw8QFhjDA5aT1SsbxVNi5CS+KSEUY3+KAeiFWzbes2+sxnPsP7AYCgs2fO0vMvvECHDx1i1g7AJMj9AGjWd3fT7/zO79Dzzz9P//Df/zvHwjlw443cjt7eXmpqaqHTp08zm0nbDXAKbWosA2CSuqBObWsA9LQS3MLi7KQS/om8oTpIjuGJ/mpoYBdyjYgT1NwibtnGx8eXQDe8MHI+sDwKTOBKF94KvLcK7Ky6YluBabda5HugBzraWzhIWsTYkUrjgOODw7cl1hUceQ90Xm4VV4GdtIC4CuzUMqNDFzh/ngxh1lKsSZMPvsjFtYi7tNrdvNX70lygw2LK2yL51JL2Uu4XX3tWst4f5LKFsdPCly4AO4cOCbCDi1bX2k7q3dJLn/v859kC8NzAOf4elytc7obOgbFzS10YOzImwRmT88LKATvJuZT6Oxa7Jaq+L537zD0LWPlvlC68yxtWSdZ3eA3KA738u32rF2iXuaNBetU3Oi724xNioQrr0YMvHaQjR46Jb3fTJijKoTSAX3S4zNizazft3buXLUMhRqrSOwokbC7xfJOPWw+l2CQcySRw0tm+1Xgm2e7dXJDGBXDc9uv37Aplft60USal9jXkZf2ftEn+SRwehkMi18ZIqgwW/l2Udks5rthQBp5PTk8T4l4dPXqETp3up9m5edq8eTP/gyXt+aEhBnc2bdpI1113HV2371p2k4g6CyAjfSzFO7FcrHwfVUxZJqZ6JpEqFw1rR4cgpTzMXnNJFpCTPBpMrlZ0kRBgxzhRt0BQ9IZV3GUoMPEMAJuyftzrieomAcBAqQRXNQBvAE6ivP5+sKLe4H9wK4O5D6Ud3FHu3rWbgZ2NPRuouUliRMFSGdbO6Gu4dUOekcs+6Q9pv8cVWwIQMwOVMEiLX7LSLrDiQGNonWQ9L7bfVlniciueiyidq6x6Na/XW64I3Qui4zOLsZMP7ADUvJYZgPmXe/dJykViSklfTa/luXgzeYTYQFkMECNLyE3IfxdKA8rJuuenD92ygsCO3RzdMiNwJ5R/LFWOe8/qRkLeDu8N/lzdOG/RUjWtyQJ03O9S7MwsEMjW0lZEy/F2g3HrpzHRXGYpzvFX33iDHvnXRxn0B4AD92oAKI4fP04ncfYOC5aA8xbnMeQcYAwAYK69di+zZz9804dp7bq1wgYqlZiVojLCAruFFcYwzhDErwHwAyMOyFVYhzhT1rS2UkdHB5eDM0ejIyhDWFpv4hipAZECRQvzciYZdjbYRTDaYfnAMGnBqgH4dN999/F3AGNQ/rHjx+mZp5+m/jP9zLC54oor+Hu41/3DP/xDBry+853vcFyhq666iufJZTt2UFNjM7377gkO7zAwOMAMJeQJd3Ko6eLCPBurgNm0dm0Xs3w4HifHiZO6Qo5Ud2xWXkNcHY6BJ+7kkN4CO5OjHmAntGnUsioukTQhYGclq1nNhlVNPVdj7FTTW6vvflB7oKO9ld5+W4AduWfIBZCBHqZ71muFvp97fBXYSYvE9QV2LtV5Wu8Lnn8VyXUm7xOuW0ih9t6MsVOIoRWK58KS9srsmeHxXLk9t1CfF6x2kb1hJfu0nmVDPkbMDli+Adi5//776dArh+kcAzsN1NnVwcDOZz77Wb5kDg4NcuwdKO5xyT0/MFA3YCc03PWcS0XzzpprLtjC7s9y9ogQS0eSyd7iAjuq2oCCOq+sGPjjaGtcBov7+8LCogS9hWsQ4yMdSof5+UW+qCNoMILPAwicmpqk1jVyUd+ypY+uvOIK2rF9O3V0dLLSnI2E4LIsEZMlGmeNuRJ9E4E7kEedcyhna5V+EUhE9BhxYCfZd1qSdbVm+pRddpl/yEOfu30DcEDZTVyitotBnSjeDoBQVfBHSv7INdkS3IYl48KYuYF8z5w9S//4j//IVrMIsNzU3MLAKhQ97O9+eJhBV5Szd+81dO89d9OmjZsYaHB60v7qgjdiuMWlmzpEv1v53zwXfCICebK0fXEwzmWtaP9ElJ0Gh7GTsqrWeDqmOkmQRoc/BlRZbEMUQy6gxGPj9MbSkiiOMF2YYdYAX/9N0hfGUhh9CyUcrK852DNiKLSuIbgMRH5ID3eVOgfwO+a3ilrZrtgiZM/0TozllB1CKORyLXpe5IwL7rfLJtMsL1vHXdOhNlzs50XP7sLnULTqM2LsLBewk3YZpmdRrf3tBUAq1dHmMDsKMXZCZQeee2OEOWPlsnRie3g1RrTLDJ7WOpYiqGhqD5hj3osf7QriJNNlCAChscloANvBIB5ko5wF4tdM5jPknUcee4ye/sUv2HAJoA0MY8BuOX9+iBktiDWDvwH+g8W5afMmPpu39m1l5gvcjun+xOeNYaJCtgCIIy48xR2ugjtqSAPgA+Wya0+AHkZmBJiDvMDgsYbX2jaju7NMVUODQtPASgXbGunYuMfIN2D4Qq4AWHPjjTfS4MAAvfjSSzQ4NMTuz44dPcqMIbhMg5EO4ups6e2l/+3f/3t68okn6G/+5m9o5xU7acOGHq7rrquuosX5RWb3Iy4gwC+kByA2MXGBJwMDxiVicAb9BcDKGp9AdiqXqNwgwI4whWUOoR3sZtWVbJSxswrsSK9Us0cUWtQVJK6XCmQV2Kmg81df+cD3wCqwU48psArsJHu13q7Y6nmxLTJDil7wipQt4tDKADvhdhcDjVZsvD+gwE5wPEP94iiTq53TwbKrzdB5v555V1KtlZrHSWDn+/ffT4cPHTaMnQZq62in3t7N9Guf+Qwr7hHoFX7Euzo7mZExPAhgZ6Vi7NR+a6jnePNuy2yD+CcJtrhP3fq4yjz9PUvBp6COsnRUf6J/Z5WXdEklF2Ynxo4yfkwcHlh3MqBj/sFFCL4ThYIwHmChOjExKW6ryiW2ooRrDig7oDQAEMRxaOBmw423YpT3alG75PH3i/QuTp7ujwjIifpVtAGZIFsCdEfdRQEjvQjQBu5ILHhjYuxEjB5RxPA7rHARMEnapwCI/K3KCY7DYwAfYfYIkwPATpa7GJ3dULD87OGfiUJpaJhmEQ/ABEmGIgWVLpfEBz3iGH3i4x+j7u5urg0rhSLfZ7ZrbJ+bQtzyo9+lHyKAwomNJL1lrWulyapRiJgqSSCLgT1TC4dIlGa1wE1Lrql1xIKyjJjEu+x6xnGt44KJAvoJswogNZ7JWC8KWNNYFoDGgHwalFoBU3Yhw2CduIphq2lH8caWx9pGqWAmeyjpui4P1Mn+3pYQ84Jdz3NkefbM5Qd1dJwqOWcv9jtF+6yuwM6zAHZaqHfzZvr617/O+zjcLG3bto2NOCpj7GSDOnoW1drfywLsmErIFhfJCiGpIevstu0IgQfLAuzwKWL2DLcHjYK7mk69RMAdF3NP3UW9LtiMfBKnF+ePZmh8kn1nysYebuUlA6AMnz9PP3n4YWbtwGAFcdcA1ECeAWgBt2rM9mxupssuv4yuuvIqiT3Z0cHranpmms8XvIMzATFkpqemYsARziC4vWXDEciMAG2U9WvODvSXG7sK7+Ks0rNd53PWmoHcpkBRdL7hzANTeIHWtK1hphFkNbSjs6OTGfsnT52mI0ePcowfsG5GhkcY2Np/4ACNj49xDB3E43nuuefo0Ucf5e/hIq6vr49uueUWKpdgMHaB2T0wPAGzGG7ZTp0+LfvMDFz6gr1T4v5SRrecqcY0x7jrjUAdGSx1n8rnIub3KrATn9WrwM5qjJ1qzojVd9+/PVBPYCduK5fuwxA1+r3b66vATlqO+oAydgootIvP/wCwE6xb7eBL+GJbe94reqEPARhSueJDV0MO4T6vIVOTJJh3qF+Ccy2/bsGyA82qp9Kr9h5VNxcrNVeUsdPM1nT33/8DOnz4VQPslPjiB8YOLnGTYAeMDLOVOi5jmzZvptGhwboBO0WUWis5V0LAjs6VvDpGSyTuZk30UxFQ4Soi3L0wCeik/rZAjsEi+G9kLYCNblsCHAlbhZUJJmYLM1jm5TtczKH8xweAD9xksMKcGRPY2yVWCoLeQoGBOD0ReyVitUj6HJeeRlmztGjVQxaAidZ09Cwlc3j2YU0fARgRy8dl7QjAIwwddWUn/bJI+J+uXgHV4mpElX/VTZv41jdu29BPztJXxYaNx7S0RGcHBujxxx+nCxcm6NzAILtiExdgjQxEYFwU2AFb6mN3fZS2b9vGAKzrFixvj8pl7MiE4//G3Ym5cXP4qWErxePwWLc2BmRhsEVj9nChGtfAcVmmTB3rwszAZcqGkso4LuWi+EaupSqUY+qCLskQE/aOsKgEdMM/uMORMebvy6IbEDaP+Pfn4NNNjbYY9Axc2uA7jAMH4EbMA+1ocxbG+84ZBXtWesCOwHmaBATrecYV21MjpXRa75S/dis9V+vZ7krrkPVesT6LgOZa6xBtLWlXbM88+4zE2HGBnZkZAXZmZgLAjuxqucySClye+doUBnZCPeJsqgllf0jSqjuwU3HDk0y9GoAdu1+G+qu+z93x9Mp1GSwrNUbxA0IOcFfFHUMBEz7/HeME7P1vvvUW/fThh+ndU6eorb3NxtER45YlZq3DfVlbezsDPgBG2MgDZ4g5OScvTFmDBwZ4TEwcYT3PsUGBlQdwDuGc0TEzHnPU6ARp+bw3TBuWFRx5kA0UEB8RsRFxFsFAQdAPPr9QP7g86+zo4Lp3r+tiAwXIEfiHuiDtwYMHadPmXvrVSy/R66+/Ti+99BINnDtHXWvX0k1g9AwOchyd7du3M/jT39/P36N8xCC68847iRbhulZd7zaw3DQ/v0CzszPs4vT06X4Gx86dG5C4Q9NTNAHXc2ATIXZdA87aJpFzmFmLuHjztm0qkywjsJN/LEViUGjrqO8iys89XvfYYnOEuMz0ySYtKyoEZV+VjhxdC50swT0yAzN2YCV6/Il4jB33MrRSIxLJgHF3V7po3ee++lrqXQ3KpErTunVKpnEFzDwhK9mm6MIgrVRaofvTXcDY0Crpj6x6JvvOfYf9OOqGrD4eMyaEpslru7Y76/mlKnhqMxFj5+233rb+Z5N9iM027xPaCpKXj2Q+K9k3vrpntTh/B83oHSdirptOL/KxgLorvQE55RdRqJmVHPBinHGGunJ4SKp3+6qKo5bVZFW8X+2QFAIo61ivEGMn1E64LfF/irhis9fDHLGjQN4BAT/U5f5WV3DJquEsDo1FJc9FtxhqXSU5Ze1p2RbwsXPZ59Tap2R1XEzVVLsqLnTV5s/KeqO0FTc/LJmI3OL+Zvs+ZM6QOgVzqxQaSbU2TMofAgIYCgEuS+UGE0wVCtYSK33x+PzICDU3NbO7re997/sM7AwNDbIiE7F3tmzdQp+671N0YXKSxsZG2WURLofwOT4+MkK33HIztbS08mWS/X/D7cOiYSHY8Y7cKailf7pdyRVX2X4t+ZjcYvoco5S2Ph5kzOSqwUiG6XOxvBeFr8ShSYGyyTkdWNuuTJNqZ8pnvKmGDQjvei6Jr2T3Ih+BCKYHYpQWbWO8rapotEwgnXVmrkAxIN0ZgUocl2cBoI8AP7AAFZkZ7koitgkrIAwjgxk26FP2bCJ3Gyi+kZfrokrYCDLuUCzEIJFEH8s5ZEAoM36R0idqb2plJfPJkANknRh3HwbQElclS8JQigE7xgWbAbwW0D+GvYJ26vwRYIyowbi3Z2ADTBHjO54VOg7YofcQlpdNWiiAjr/1Fj3xxBPsKnF2do7BMfXXz+tNvCeLq7A1rfShD13H8WDWr+9mZY47dZO7Eo+RZRoZ92VmGTJ84uxzFqhR1pW61bPAjuwrCvTo2Go6ZS7J32bNOoANt9thcbnAjMYSsCCMo0BzgRuXNaX3DlaW2XKkjRhv946jSjMbrFkBLSiYDDuK57cDUjGoubTIQDfygqIOrCm7D/N2k8HWUSaReR6dJLr/OTtGyOK+yn2p2nPPfV/3jpry8LUjSR+roYCVvEOGqhs6v7NcGtptOZh5fu4ss5htDesG+xQYBGfPnqEf/vABeuYXz1BLczO7jPrG17/ObqUA6EBhi5979+xmha+cM8LeY5dVRg9jVNDxGsbkIrduFcjLbk4ef2mh20hMHsiwr0o+T3Wxp2zdH7KGJTpmcsbEyGKh+rt5x3QnvLVWk9rJKSNdjTmFZmTm85RkF1gUyfUsf2cncgF5ZsDGzvvofFO5RipowHTTLzhT1cUZHmGvf/Xwq/TYE0/Q4PAwdXZ10aaNGxncACiCv1lc4DVVNrFhJHbNNFyszc+xm7H5uQWRu1l+WqKm5iaan5sXNk8D0kVyh+04KxNFPGA9q1QHChmCjOGBygJsLFICC1UAIJy3XV1d7GINBh+Q0dWwglm+cD9abmS5X3WuqM4rhw7Rlq3b6KWDB+ngyy/TC88/z25gu9evp5tvvpnO9PezG2bIgefOneMz8M477uT949q919LHPnYXlZaEgWTvTYa5LIYxMKgoM4MJMiHcw8HF8ztvv039Z87Q0PnzzIpSgyLLFp+bZXkTBivqahV9aBk7F3wxdtDPnkmX1HFkT9jgVl7T4iiWKHzR9CoDkhfWjDuYt37eXcQAO+ZCkblpmi9tNglgJ7pcR4tW81nE6llaYuH4f/3df5faHFdSKHCFZbtAjVWTLmK+EDTIpVzpdOz2wAEhdMFqHjGBjC9TRgmR87sVJMzzJLiC5+KTWK2aIrTYCtBOGTKUUq7dNJz6ap+rsO+2Fb+7YIui3Orn2hXkNZ0PVNG+wzuxy5O5oKi1lbt5ahq0Q9MwbdJYcOF77WtNl2xn1t/F1nD9UgPYeevNt/gQEsuCRlbUqEuC+pVcPGffblsusBVjr08m53PYfhliG/jbtpL7TvFez88h7wIY36MD6XMeR0RdeSEFQoUE3zoq2y/l8SywDILxtUIXhLqWvZLj7VlEwT6RRZKbg6/Pgnl75KhK1n1wvAqsoXrmHWqbf336FQ8441nWgEyDuAoOCDU3v0hLUFqzxZsoXbUsVYrwT8fS3PqONjKIxA1Nxx9R2S8lYzlj7MpKKq/EZRLxxw33EGr9hzSIyzG3ME/nBgclhkRzE33/e99nVwzwiY138D0UPZ/45CfZPcvY+BhfSPnCuGEDTU1c4FgqYPDABRf8cKMsqR7kOCMnJlw/S/8YVkcG0OGOleiK4rMetxmAR/Y9s550fqmcKkklraskEWv9SDZVmVMv4UlgJ6Zg8a7cOKsma07mnY9WBrdbQ/aNzBo4uQCu87uFrrRPLEijMXmMakvXsZOWFRAKmpg55s51cRli2CsGIJG+liDAwT3NlKl9YAEmZQw5HZZS7hiFYpQ2zmiK5oJ+nw1w2zXptI+oId4ufea6qTMxdZA+ctW2SPOLCzTvxOOR7pM+YsU/LHHtfiF3Ocw93QPKTU1W6cMuVoz7Fvz+7okT9OwvnqMTJ07wunL3Db1fSFUNMFkqMZhz9dVX0+23307r13VGrs/MOnJXkp2L5o4psYHMIKg7s+S+FMvHsG0MSAUQJQJhnHXn5mH3PMjP7p7nDH4SEEmwdOxUM9v2/8/ee8BrVlXnw/v2XqZXGGCGgQGGjgwCKqiAAgoYTATSjDGm55fE9PhP79XExCR8Go3GxBIbxVClKgoM0geYPsMMTL1ze//yPGuvffbZ7zlnv/eeucyo99Xh3vuec3Y7u6y1nrWelYBCslcorY2/H3J/9fYS/T0BfZJoIClP2pPk8ZG/fJw4BSqF4IUXkZNsX0l0U8XekAVwxICd2KF3GK/H9q3Cqma4H0ez7B17Bbn6kgWEi54v7LelNZJz0pjh4RFGBMAA++Uvf8V84xvfMI2NDfS+v/HGG51B9YTjjzcHe3rMiSuPN22tbXymoa6O8gL2lrGR0STvha4QLy9v6hzTP6b4/oscSQXInp7sbLf1wnMqJWkEESQYR5qrg7NOW0NHBld60EYLJvuRhal3W+GQlY7YCfPzOIuubTDP6UDOcuXTWSB9PocyTVV6hR4NsUkdXI/K/QXlxfYdRAInkanJ2cXfYPPTcbeXBCOyLwq/WipOGY8aCyiMmU2bNptnNzxvxieNBUe6OP/VQRT3A5zw8+PwHLZOUwSLrJ3QP4cS2VSi6Hzbpb4T2hads8gEnUHQOtTHCN26OtNYX8ceAXxtbmpm9F1Tc7Pp7uoiANXc1JQ7quJ8YixQK/KbgmJPPvmkWbJsGSOFsUfcfffd5uWXX2YunHUXXGD279tHkGfH9u2kakP9173zWvPss8+Y173ufHPxxRchlDW37tj7HBgYND09B82ePXvN7ld2M0Koh7mM+gmIHeobFFu4BdWqB3Zik8y7/t0D7ExxJYa3200n3EzcJu5tGpkQUmTXKFr4qYnge7u4hWqfzjo8cLiBEmBy0twPYOenftqiq2mwo+ToTPtxH5BBIYq0qgKOCQxPLCx4VZjxd8IJnQAtso8lAr5vXFABVDcVf1NPKdFWAPeBFr/M5H1XvjF/g8oaEB9c0rbiZ9gWbWvYBr3XGVk8BUH7lQWm+OX7QJJSIwARxnPYoIBC63tQ8EyBH92c/XZl9cNXuPx3cjQLn9/NwE7R4sOhPt3PLLAzvZHLmue+0ScUKP1aYsYh5+npAjxLvODpdS9fYClh8D7MTUkVFxOkvlfrPqL9igJOPBmmN5ciSnLZ9z2T51Rsfc/4OyuooNj3SBRjvFYoev39Qh8ASqqh4REzPDSYykUCYwoUMFAbUDZJecZTkrH/Fy/3unqbf8T73jcAKKWC2BvTLYXxmAZZRktIuRIZYPNI1Ipc09DQaOoYtTMpSmBTM2XLwZEh03uol3zY4Mx+4YUXyIkNz7j2tjZ6561bt47yUW9fHw234MResHCBqZmQSAH8PX/+PPaL3opNzaxz0nhAl28kgYEE48KICP2pkRGitCmAkER4pMeNYIITSNMvFmOuMjJenFJkiE1GokaYC6MGinEDqcIASjU2NZFWg/zl3n5edGaFU8oHQjKnW17ETuVBmLlDqCekL3tqv2SEJFrGfedF38hctB//e/eVfc56yPrAi0ZaJWMpZfmyd+He4QNMfsRN0MvMMpRb3YucC/vojIEF/XJQj0dhIhgjgB0PkJXBTVGdCKCjdHWaY0fo5QDucC4TfFJqu4SWxafQS4EBiLRpauLaFRov68Q3OUEg9fHH15v133nS7N+/31Gm+HNRdRHf6Q76DChirrzySrNs8UJ3zjiAMwAn1BgoeWds1A4nkgUhbOSOtjtFheYBNm4PqqBNC8uS/Qt7kQA7CajtL2enT3re1RYqSkyYnkE5AWAcIsPxTMa7sp6K+v2zNS+yxn2f7OHJ2KjR0NulU+f1LLAzE2f8TMosM9He1FZv95qKc+QwADtw3Og52GMOHuwxh/r6JJrQGPPotx81Dz30IM88RN4C2Dlw4ADpVtecfLJ57vnnTXdHu5k7by6dNpYsXGydi8fNxNg4z3zmuvBywYTAQ0q6nSKwE32fBbpWTCOMyaAVcqAnt4g9XGpIyx7yl3vWXgzuTHKlZE2qKQI7etZrxa5tVY719wqwo/qOOFJ40dY6DojA8oFH63ih7xBSJKNDJiYIXoIaDOcqImR7+/tNbZ1QbaIMOL7gfCVYqhS0XuSMvlYFHpjnzYsEV2cCRtnrHLHR0u4MsbML+QvxD7IBIurheEWKsrp609jUaDrb2xgV1NbWZjo7O+yaZBgDHbNd9HXGXOP6oqO7OOurcgMZCFE6i5YsMQcP9ZqHHnzQ3HHHHeblXbuYV/OCCy4gMAyQB04naB/AruuuuYYOYeed9zpz0UUXFgKv0r38Vaqgk0b/jo6OUDfZv/8A8/Ns2ryV+ldfXy9/zgI7ZU6oCo8wW5juZN57yvRu819ksHNGN+KMdvueN4kAmBWqiMSGddyMwVP8/vd/4KgBdnywBb+rcO57Vao3pnoUatSKci3KGklGMO2VWEnvFt5fNCVCoCYLNArBmrA8XPfLUSVQ9IZkIvj99MusOHyCyCOUp+CYKl55QJG2X+vCWEJowSa1Z88eMUTYsfTbjbFWkCcElfzxDEG6sB9RYaXM+iz57CywUzmAs8BO9qSK7dfhoR0K0mWAnVQ4redMUHL6H5bHj9b1XdbQX2ZwjmTdKeWrTCfyni0B5E11DaWbEKG1KLkuytBuxoY5plTHnj9S1/V9YY1Dmdi+Y6fZv38fPeiGR8asd51QMaii5BRtck2LAqVR14zusZ6GUMDwN68jZ4d3DeAF7hNQKaFK8kVo0BO4hPbWMOxAHnj0NTSYRkuRBu0UUTjHH3+cWblyFZXFLVu3Gnjpgf5gcHDQbNy40Wzbto3PIZH48NCwWUl3INQAACAASURBVLZsGROyQ1YCBz8MO/gHKpfurm5RKsfHTf9AvxkaHBIAjH0ZSwEJ6D/aq/QKCnwl45LkMNGE5vSShUehjZRQwzll4VTUiCioCl6o4h0CD0neGMmJAeUYHOpdnV3MKYS+rjnpJAI8Gr5QYewpAm5jVIjVADs60e0e4+8XqpS7/S0AayQzbkLBljJGWYU+C9xxVVrFW88z99Oa8ZSaTO5PwA9Stnl0yam1avckZ4QJ6vD36jxgxwdNdA6omc3pFSF4ZBshoE1C1+YoddxAJAwEfv2+ocifRwI8ylzV3EEC5noRT9aAxLnjQCJpkKxl0d1qyXEvdC5K6wVdAkaMO+680+x8eReNTVi3qn84ShVXlkQU4jpolGDsAbCzeuXxFkDxItekAWyH0jjSV9kCO/6cV+ozB/JUgDYWqLCAkEbr+JRoSVQOK5biPdAooWxLZowChvKERtKkf+rdDtDxo3zC3+3flD0DwCYVueONTVi+bX0qksf1xesX9Uz3cBrg0TIyt4/ZiJ1pH+9Hq+xdTYfyZGQGFcQcoiMG0kO9vfS2h2EWhlHU1dHZYXbvesVs2bqFXv3YK97xjnfw3O/r62Ok3yOPPGL6+w7RqQOG21NOXmMWLFgg+xidjRt5hsvacSvDQzYCt6UqwYbk2CuWkAtZlRiFkT/ysbniO4M6NwgPqHHuJN7Ya2ulXV7bg4ifEPwKz8h0jG5ljp1Utxx+Lb9Y6UcPmNzAoGRrSg9SZKql3C9i94ajH9V3ChZKTIfEdb89Ki/qeW3jZa1cjjuTUYYMeWhggAAFHOeRI1BpwBwdLZyVAPwwKh9ORwk1q57Hah9EN0R/mhTnqvo6Uq/xb9DX4jdQGtpcO5M2byHKBSUZnKIokzY3m6YGC+RYpyOs05bWVsqlkFfBaaZnPh2RQIEMmZi0y3VFfoPJHBUhxOkWcPr6zpPfMfMWLGQ0//333W9uvfVW7h9w8rrg9RcwcgZtQBQx6gM4fN0111KHOOeccwjskJE151PN3JF3J/uf2ougKyDPTnNjsxkaGqZ8BIeXWWCnmlMm754MZSUreid747Kh0VnCjl1mEghWabConASVSfjcppotLZkaO8nvu+8+876ffL8DdkSGCzkZywzS1J71o0dWrlxp1q5dS9Rz06ZNzlOMoa9jY+aaa65hkiocuD79WB4IEoI9WSBN3gYfHq4+AKXgSBYAklWe3s+Dx6OB03EP2+nXjXuU/sx/VwqC4TuMTe4G4oFA+jw2QGxGCxcuNKtWrTLnn38+vds+8pGP0Jjh06iEc0Pp2WJjnnU9JkxMbeYc/ru/X4GdIoGDh3CwJaUFShyK1RxTBZvqNF9lKdvtFOmOK4S0KRq0K+d+0ZjFREARmmbqU1Ry7E3P5BqP9Tg6olN8Z4drfGNCedl6YuNS5Bk043UXVRBZwGXmYaxfsTErTB5bhYJeWH7JeXikxkWNdaj/YM8h5qHZtetlCyIIfZECOpSXSEmU0BppIvmKvdQqeqKgWSUmyOOgidLlejrhPMpD3g0BhpD0WxJ9Q7mEowoUVk3air9BobZ06VKzfPkxVMg2bdpoHnv8cfJsA+DY/corZsPzzzMyp6W5mUDPjp07KScjr86KFSvMG9/4RnryKogFJa+jo8N0d3fTs+7b3/622bp1Kw1GyDkhRm2hZtN8LfT2RXtdfkO5rnKi3h+CMlA8FUxA21LGdi+aQkG0fNnQGretwR0ejohighayZs0ac9Xb32YWIiJJBMeKYoqcE/zomcz6p7H2/bMl8/cssMinNwujWDKiWmTwPY9kHwSy98Nw70fsyPuSuU+AEnlI7KdirQbASgI+ScUK+rrngr3C/94/VzgjvAgcO4mclMBrlu9djTUcQ2/MLG6YeK8GkUik99I6lGbNUrMB2MF8ZtJievL6EWcTppaELEn/FNTQs2lscsI01CM3FVgDGpyHLpzN/ueLXzTDI6MEdpS5AXsFPYgtDYu2S/U0ZXkAH/45Z51h2lqa5Y2E9GYezTQvezRq9gFHxUxdzAHLAaWZF7WjbagANsK6rUHJjYXv6BeAmalInFSETtAn72zS/DzSbS9qx1vP+eWGNgaNzEnvBS4HUdA357wQRP8ku0hosLUL5igAdorPbrtBxASMzOsRqtNplZk8NJOyd8mmRR/Pk5HLAjumtpZ58eDZfmD/QfPiSy/xXG/vaDe1NXLeSVLzMXP6Gaebp596mlE78Mp/9tlnTUtTo+me02327t1nVq9axcToPK/HxHgsIKnbKTzrugIN3myqQm70Byo2D18TKjavES5KJytixy0LecDl0E0O1PQcyFPWIhE7YSHJHitXwjErlFECx2q2OzJT/fJj94ZFxXSOoqqjOqQ6smgEt8oNdj8VWjOVUyYoFyMPDiJihxChA0BlfMyMjoxyECA/61lORytLr+ycPAQbck7gjsEHEeDWuUVtlwBHfMdzfSd0bEKuwglD4BT/ECGPyHH8DieOjs52RsLj3JfriXOYjc239NBCqeZsqtbBo/CN+nl8SB8negVAp6eeetJ0zplrmltazN333G2+9KUvU9dpbWklFRvGDRFD27dt52uDnP+ua68z659Yb84+62wCwwzGzfnkydR6uzrMqIMh5Q60z4JmtZOSE13H8vse2Iln2cl/GXkHpzNi223F30z8+lLPB5u87xmfxSOZ0quyDgjfAyfsAmjY7IL7+n33mfe+931HFbCjzQXS+cEPftA88cQT5uabbyavoI7ZKaecYv7zP//T/PVf/zV/+nQAeZu3D7yEUT88BLz8N3lv3X9n/ubEQ8BXdIIC/DahDB/A0mfDOn16M0XBfao03B9GzuA7jWQKgSZ/4Wtd2gcoPFdffbU58cQTuWm+9NJL5p//+Z9pjFDEW+vzgR7fS07H0B8Lv28hYFWheEYO0df68ncrsBMTMIo8e/x3mDXeMx2xU+Ydl/V8jwl9hYKWNdTlHtzeSynbzkoB0SZ3rkIQner4xgTI2JjNpHJZPI45hgI7ALF+xcYpJpTPJKgUqzsG3ESfj3W+eCFM++louwoBkHJGktiajLVtJt934XDLhp1/S8y9Nfa2It6vqqz1DwyaJ574Dh1BKCfYHBk+NZjbK2yZ4kGneXZk80rJ4ykjYOLkVHFPyvM86ZBSOOmZ5gAPY8zQ4KCTwRCNAk59eCbuefVVs/Pll01/Xx+VMxh1kDAVXnCtLS0Eaw4cPGi2bNnCKAAoo0uXLDFve9vbCPBAdkI9MDojkgcRPUiyun79espSUMaQeFwN7xq1oNE5sl9aCjqV4dV47BlktZfh/hvKpL6sFu7FvrONyGnQzaHwS6QDymLi84kJc9FFF5m3XnoJ+zQjwE4V8zABMfhGU0ab6oEdC6gp7ZlG92dFtViwyd8biH14z0rUWJp6TbsiwI7Q56mJKcGvpDf+nPRBHelPRj6hgsim8P0qUJO0xyvRB7gCEEjLmZzIitippGKTPkgtkgg4yaUDgIf0i4zEE5AH1zmHfBsn8us4KpZJJjXXucxIO5snZ8f2HeYLX/iCqW9soic91pt6+iqwo45vnL8eRbfmxrrkDReZuXO6E1AnMOhhjWqHCBr7VGy6BgNwxFGx2cFOReBkgEcVgJK3TztwRBdlxR6fJLnWtZj6aZ8jeOOVkbJDVEQZJQBNJbjjgUXsXxJhJH8lndbfnYFJHQn1lop77bmdF4lxhIGdsnJibFsrvD5Fw39Y1kzK3qX6VcXDMwbs1NSQWg17AaJkv37//eb5Dc+bwcEhOnEA4IGjK3NynXQS9w8kQ+/q7ibd0tzuTrN0yVKz4YUN5pily8wJK1fyPIfDCiILkjWma8+ulzB6RNdoFWNR7S2vRcROGK2j27hHAJuSR/EeUxE7QbROtG8xYCcTWUkkxAof08iaCuWpmC2lDLAT63uRzhHblxJZiW8gkSXsBYI2NhIHgM7I8DD/RrQ9nTLsuOM7UCvT+XtiXNIy6HlvHVdID6xnlDon6PloqZBV3oUMQCerCXGyAqUYxhzrEZS/WEuNdXWUO5HLCuuRQA6cPBQwJVtwEqmv8oc6WgiVscixEqUvogbfbdGgWicylZsEOJGnn3nmGdPa0cGoHdCwff5znzO7du/inrHugnXUAxBZDP0Hcgf0BAA7jz/+uDnzrDPNRRdWEbFTpKulKHATXZd9R7QTaHPVyQZzvLe3dxLhO/09+4vPmIKr4ViFiyGmNMcm+MxdLzb+BGpmRTOsaJ763o/Yoc7qST4JQJMBJwVKrG6YIkclAlqWEJW6x8lY4VtIexIIXmvM17/+dfNjP/7j5FPWEDZZozFTxgy+FTvBsTh++7d/25x77rnm93//981DDz3ENmKT+dCHPmQuv/xy88M//MPkP8fHz/uif1O5slQI6qUUAjg+JYiCM9o7/288p8qDUsP5ynHiaZmMXRb4o0oz6lBPM5TjQgahWHjKll+H31bcA8EDG6T2TZ/TdvvPhoq8TK0aA5Ds53/+56m0g0/+0UcfNU899RSNE9iwtI0MM/aMDb4CpWPsU68pgOXPJ3+MjuQcq2b2fjcDOzHwpqj/Re9lFtjJHjn1ms4b12TtpXb2aqZh9B7x6rZ7TkllMKwsJkB+3wI7EZChUEaTDTH6XvNuKLNvxt7ntBtV5YOFvU6snlWWNoXbIutiJmXUmRzzWNnTn2XxsdX8GwBoRsfGyUO9efNm0jPU1NUzN4V/9vvyhy9L+TX5hhGVT1Itse8xdBLJ3IfUqGijVsjFTYonKKljpEdDhAvAl3nz5xPsgRyDJKgob8+eV822rdvEq/fQIQI/4NQGyLNx0yZ6F+L+448/3lx+xRVmxbHHEgyCUQggDoz6pI/q6WEXIN+hPlAmDA4Nmb7eXspYoLtIct8o1iVjpw5AFQYH60QUfl/kLBNecwZ8580p+xIinKDMo24mxp2cNO985zvNhevONy3NTdnROvHpUiqm1AcpsuZ8Ctix+2t4n/5d8dPPLeOOZzVWBGBICtSRe8TzNaG7k0lvv9NeB9Rwui41ksUuFGcgqYjU0fENgR3vHEmtdS/6yHu0IkrGVugBjX50knirKsikx5brq4JPWjHsJjZiR9uf0AmKHqZ5tnzAESOoeWwcSFRXw+g3ZRNA3dB9XnzpRXPbrbeZzu45NLQq/aGuE90zVE9Udgd8z4TKzc3mnVe/3SxZtCgX2PGj0ZxxKDBYVdKw+baEdDQL5odbp77DpadL6TsKAZGsZZWAOGmAhX3X3Dv6M6s+GaSULufvtSkwyGMMqbA95EbfpPtbYRzNeC43EmMW2KliZ82+pYycOO1KD9ODeXJN2YgdlNtz6JAYixsbza233c5k6KBQArjT0dHOKNu5c+eak08+mQ4NoG3bf+AAgefmpkZz0urVtI8sXbzErFy1kt+DflUoVNXJTveDBOBxTgHJYo9GhExlOKPORQWFxeRfH4gP3Q3CfoXnkJ4xrnp7Q5b9tKKJVQA7egr7tlZXTpYiVqALfK8AOwBnMB7IF4MhkFw5oFYbJnjTNzhAu6E6J8H5grZSS+07DmTHyjW4R8dFo+gTeUeQOrU/0u5opSI5+8cZUY8P5Ou+/j7T39NL4GPBwoWmq7PTPQs6RPzdWA/dQfJh+tHSAE/h86TWc3Ww0bMLQIwTh1SXDM+/apwD7bPuLK6tZcR+Q3OLOWbFCvO1r91uPvOZ/zKv7N5NmeL8dee7MQCwAzkFtlQAO4899pg548wzzEUXXgR3qcLlXBWIaOW6lHOV9tU52ExWC+zUWB+ynAMk8C36bgJ2mMip6FNwOQFxkpsq4BTfE0d/V+XU1psWpBLPGUWbQ2FNBDj7X69C950rIu3FmiwIcB5K5Qrs4O+jDdhB+8477zzzR3/0R2znv/3bvzFqB/RsH//4x81//Md/8DsoxTiMIeTv2LGDGxR+B60G+gRlGvdAyMd3UKYVRMF3UMbxDDzA8L16bKAMH4jAdYb/1dU50ANt1Ht0I8SGoGXgfv86Odf7+x1dGu7DJoeNADyW8BCFoq+giLYZZQBYwU9stOgT+dybmtgW9AtjgPL37dvHMnxQCX1EQkCUC8ME2qDv+//9v//HkOL/+q//omcpgF59HnWiDpQPShEFdyAYMXFwb6+LdMJ3MJLgA6ULdahwibagj+gr2o/r+Hk0C5+zwE7lxjgL7GQfFjFgJ/FrrDS1qnGo6BgqxgE8YCcjnDxm3I0qBAWVfzcDO2X2nqJnU4acjJeK9zFTdUcVwZkETzKoD1LtKVl3mXnsnGNyBigW/RXVwAvWSFnwpcz6jNUdmy9FY461nxhoa8zTzzxLYGd4ZFiiTmqsUTik/fGio7X+1D5C+ZirKNW8rL0mb/9Rxxb12occReVyaMgMDw8xf4d68wvFQ6cZ6O+nnHPi6tVUQtGXoeEhc+hQL0EYyDP4oM+QM/E3yj/1tNPMG97wBrNwwQLSusF4jIhn3AN5FfIiZC+0CV7CAHbQDshOkLXoWNffT5kOMhFkr7yP78Cj8qZ/rz8eFcCNbXte2aqso71Q+slr3tTEPsKB6qwz1po6fSWB3kRwIzqZonfklpBKAOxw8aS8ChDHrkf/+2qAHY6pDCzbkorWsV+E5aQoybweiCerR28WlOnKsftiEg3kgSsV0T7pMawwotn6k7Irx0ivqUeqy8nkt5XleF6gXtsZhRdEOKnuqdd0GBSoodHIGnqgo4yOisMYeprMaZlFeNc1dbVM2tzc3OLWA8oAHRJ0wYWLlzAHqIKPKAO/Y86q851+Bz0Fz0J3wfq64QevN8ccs5xNTEAS+5edyGq8ZBmkVxLefd4FA5P17vUNWhVleXq4LBc1ennAh9cG1x4HziSTSWVEWd9eTh5pkLsx1QYfvPHuC8GjLDDJZwnJBWaqAXZsvX4ZPsil388COxlbX0knrTIyZmwrn+nreXLL4QB2kGOnuaXZtLd3mNtv/5q574EHzPZt28zBg4cI7MDAjPMaqQDedsUVzLvT3ye2DFCxrTllDe0kxyxbblafuFooWxsaCER74WtCI+sBo6WBnQJbZUUem+AFxU7eqoAddzhWxpI6k3UgB3Pf8gzOqWbZRtmTNntKVQ3syO5ZCe7kRPL7Bn+v5u8VYIc6JnM3jpGWGHIs6MKGLcXa8Nio5MixgI6ez+PjY2ZiHFEg4miuzvJyzkEeQCQ3qGc1b2YC6qhMoPXCLgm5luf92JjZu2cPU2c01tSaCy54PXPPwFEK0UMomzlxapDjLjkfnaxiz3ecyxOIKs9YC5T5sQRtW/0JhcidqX5Upq2rFYeS2voGs2r1anP7bbeZT3/602b3K7sNroHtSOUAOHShH7DFvuu66+gkf8YZFtiZTCh5p9oWPf8TPVZax/fsZDMra0J+0oidPhuxM5XuO6AgQ6n1y8k8YLwbsjadkH4sayBwjxPAfCXQlu1fd8veu5ZIdlJ6RhyNXkhf98uIlefTS+TeK4Jaqn6mqvCgGrtj6cY1aVEfN4zBRBf2vexEcxxvG7oFvsAf+eEf9SaIbIRHSijQBaL1Q7H8pV/6JXPppZea3/md3+FCQfTOFVdcYX78x3+cYAyiTZjEzhhzzz33mNtuu41gB7wMQbHxt3/7t+wPDuqrrrqK3hbILXT22WfzHuSWQb3I5YOkWFDOkTgPZcIgoJsIaN9At/H617/e/Nmf/ZlLKIbNz49YwUYGEOOyyy5jO+U9yPsAqHLLLbeY+++/n14huAfloU48B4Hhcwjz27WLGwTaeNNNN/E6jAFoD57/yle+QiPE7/7u75rvfOc75IDFZgLjAMYIIA0MB7j/9NNPZz4igDeoAwkBv/zlL3Mc0EdQrgFQQp0QaHAPInf+53/+h0YH8Kv/7M/+LMcdYcl4J+CUB8CGsUUd8Fp997vfbU444QS2E2WhDvQH7QTHJCKskHgQH+RFwvXdu3dPdY97ze5vb22mcUeNRDgclEZCPBOKEfiihtaUykNTPASxPdzaEQoKyRcDZe8IaDRSJRXXXiJQoYr3zmOuivvybslve6zdahzJLbkghMod2tN6Iz5kZA0PQTllRqTC26qijSXeNx8taF2k4RlENVXPxDzFUQuIjlnE86dMxE6s7qmezeEbipUfvuKULBdbXUXjEnOiiZQdA9MKH4/UHRvTolledi6Vrrto34htXJFnJalpEOZvnxFZTbwBx8YnzOYtW8zGl14yPT2HmMNRz00eGVSsbFLS2hoqREpRpUYF9bpXY7BL6E0+aRhYxfNPZS1tOmUrKoS1zplFHXsaGhtYj0bE4CeAk4aGepYDWpbBgQGWj0StrW1tZsmSxaavt49c/G1trYxegdeuyl+Q9xSMQfkLFyxk1DMiy5cuW2qQmwZUbhiP//nCF+gZ3NraQqoGgD7IGVLfUM+/0QaUCwWYivBAP+W2gX7kAeijPKdR0wqiob8u0ayjX7D0FLVJlIU/r1TpFuVcz8nEq5jXmeNHoowA7EgeowaOAWTtU05ebSaghJsa4S83NsrcSCS7ODfkf2LzvOhpPuvN5XDN+QouWxDc6+r28+hYQUiKTmQHLTuRkzzTkw8Y2eMrBd743de8M2LRk2aJC6o79xxAEpZl2yn99p8LjGrhmFTUL8suJbJlGN90zFKXPDDDGQ/s2CoIGL7t5L3IjumPoRiPAPaKwQlrkWCPNz7sne2vOtklRqdx8+KLL5rbbr/dzF+wgM5hjY1N3J8UwPWp2RQEke9qTU9Pj+nvHzA/ctMNZsWKYxNQJ2DE8J10fOBG+ppE5si+40W+8HLG3/q9RnalACXV0yv19SzjVcqwo+CSbZezIVcwfPjUbV40keO2cT1LYemVZ15lJJJU7Vkugigkn8HE7dfhM177w/mkbfD3hph+U7gJTfFi7GyfYnFTuz0WZRwrLXL2F+odMVktrkTGWpd7Pdx3U1tahbtHRjEF/YZN7VBvH20S7e3tjNi59//yTO/Yvt0A8IGhGecdoglWrVxJ+wyAncEBieZtbmowp6w5hTYX5OU7+eSTzPioRLcyD2NgGwztmLnzmHttci7ouvJ7l7kfBPt93qDGgJuoTlA0l7Jy7IRnTNbzGTnK5XgJWpM+lKI+VpU3eDtGiPOE8zwEyac9i6t4sGjQrT1YzlmbbR0ytM3BSFlQ7bRKB2vBHMjjyEEHijXIlHBkgkORUKIKmDNOujKRi12+HBvZLqecMDipU7rbx9EeS9mr7woAEWRoyK2QY/fueZUgZ2Oj5MGBzAnwhpHpY2Nm7SmnmeOOP84sXrSY6wX1NDaIAzzaJ7KKOIWlgdHECcSXo5xjiAV01Gru5hF0A5uPxukU7gzyz0M5yzRnIm7Bcxgf0DNP1tSak9asoX35U//xH7Rxou3ISQ4ZA+OwY8d29gX233f/wPV0QrnibVeYk0862dQ7r6iMwAy7FtgXPQ/dFAqiwcOpZTdyja4mDZ0Ddg7us6d7sghSCn3WwtRGiFSd3tS8yisWanBgTaTWndsZK1ZGqsPB6e6uZQApCUtNZfhx2rCU1J0uPkugCe7gn3pfZeMqQKMMoSzVYerBWaKVSunhtTStXC5IpQejTdB65113mptu/GFbtS6pBDCrYns6rLf4h5cq+gAQ/vRP/5RgCECND3/4wwRmACoAKPihH/ohekYCKPmRH/kR8xM/8RPmueeeI10bwmnf/va3s40AUH7zN3/TfOlLXzKf+MQnGGYLwAhgC0CRdevWma9+9avmgQceIAoLsOSSSy4xd955p9m0aRNz+dxwww0EMFAmPMbw0cgXbkTWixVg0a/+6q+Se/2///u/uakBWEJfgPZ+6lOfIniEcuDZCTo5gEZnnXUWNwO0D336gR/4AfN7v/d75rOf/Szruf766wn8/PEf/zHbDOAB7XvyySfJ5b5q1Sq2G3X+0z/9E1Hx3/iN36AihfEDWAQDBNrzkY98hBv73/3d33EDAyAEoOWYY45hO9HfT37yk+bMM88kYAbjBeqDceL9738/2waAB2AO2ghhCW2Hkn/xxRfTaxVl4/pP/dRPcaNGEmFE7WB8wZUNcAcGjKPx09baTC59zQPANlojALwWygA7SHZW9Clhj6tiKKNiXBVlTO+WmHFneqXqU4lxJqucwl7zYrHKWGbUYmG4pfqt50SewSZWeJEiFH22jJptPZrz6oiCn8XvO9r0wgVoF3uskGlej8/F/Dui89C9z2yq2arrzvBqK7d+i/PgRIeyxKZY/ZhFW1FxQ8z4M5N1R2dpGQOMF2lDRRKGe7UQU6m0VAtQA+vqzdbt28wLG14we/bsNa/u3UulDDIZvGDxvEYcq1wHwAQGV8lpEQA2UPi8XISqyKkXvhrEwdcNmQbgCehQNKEqFFmJuK4xY6NjfGe4T5VQKKCgZAFNGsCTekQ/NzayvZ1dXebggQP0xIWShmvbtm6lIbl7zhzT0txMxRPlUvGzdGxXXnWVWbZ0qSio4+Nm0+ZN5s/+9M9SdFJoH/j621pbKQchylmjwEFph7LgWYk2QVHu7ROQJwF+BoTqzir5vvJKRzYbGeGAHM+pCN9BoXfnnNI6WJ0JtBl1NTUcN8h4MAi0d3SYOd1zKKuevHoVI3ZAkSHRF5MueTzaDnCvWKaJ7GlF55Cdx6kSvPvDiB5fItA8Rm6tBDRlun5945f+ngYmsldbCDT6Y6DvI/Udi5GeKIghf8h/FDTxr4UgnetfoRFMisx0krRe1BXOEZ6xLa1DJiPvxqZQbqBnYgJg2c7qIzIu1shkAR5/7gqtkZzvmFuY8/hAHoduU9/YSB0GxlnMRwDF0DsA2ALsURoXBz6Pj5sDBw4SYL3xhveY5cuWORDGRazYQdUExWpk8Q1HOu5qb3AqujsrvTNX9088ZG0eWrZ8pR7mlT95PRW5U3l2hkweqfu9sqUsgOvq7hms0kJjpk/h7j2XE63jxjIAeMJ9IW2kjlHiT/1MPlxP/vOTuAAAIABJREFUxM72w1VPZjkxYKfM2Z7X8JxIhvD2mZRpSo95ZF/q6e3jPtDW1m5uue02c99995OKDXYIyCrt7cJuAlvKWy97K+lY4ciBM7epscGcuuYUOgEvWrTInHTySaS/4U7n11sBriaWxkyNKUOHC4GcGLATk82rlvsz5kbs2YSCTh4O36F/jrqzK/WLd7545yP3rthkm4IKWgG0Fc33GLgZtRgU7w5FYBtPvvEJnmkJuGIovzIXHfoMG5S1RyHSBtGokBUZ+T06ZsZAfTo+RsckAXQgs9mcd4jK8WVF64Sicwz3ad2oBEANAaDJSTMyOuzSMwwODZpXdr9idu7cQaYgOCkhQmvpksVm9eqTzJKlS5g3B/IwHZxaWkh7rGeqA1zsUKW2tAAklYmV0N+mUpR4568cmx4Vomeb1zUiZ6/gAfKoDa6wOfVUpoPzFUApyOK7X3nVLFqyhKAu7MRw3IID1Clr1lCmR5Q/bMItVrb/oevfbe66+y5z04030YG+nqFIaVDHBcfYaOkUxau3jqLArE8nnIrYUWDHzcU0kpVsGtkHPRefDlDBxiC3ZKIy8lThYRaga1pPXkiwehx5QobWX7EXBG3ygSIVjCo8U3QWFoQkJ03M2H0C4ati2LI2FgdcFQM7Ucd1y9F9tAE7Sh9GFJe8peOMENGoHQA2iP5ABAmiSnAP6L8ApOAwRqTKm970JgIUv/Vbv0VgBz+xABG58t73vpfACAALKPGINEEdWHi/+Iu/yGgWgEhYoIi2QZTKL//yL5uHH36Y6Deig3AfwBl4gOHAv/vuuwn8yPQV5Rrl/dqv/RoBEgBPUEIALH3gAx8w9957L1Ff5A/CB5FAGzZs4DMATADMAIxBRA36ed1115kf/dEfpXKP/n3zm99kpA76DaAFAA1ALkTdAET5yZ/8Sdb767/+6xyLK6+80vzlX/6lefDBB2lkeOtb30qgBQoSBBpEQkFhAhCE8QVghH4vX76cFBwAdACoYTwwLjBGoE3oDyKgUD4As3/9139llA8OBABsAKn+/u//nkAS6sSYI08SlDG0H4YS9B3hi0fj58gCOzFp5mgcsXibYsJnvISiO8QQkPcprpuqb7nqC5+efnRXbCb4rc4zfMVGLX/QKE0VPF4MUBbXC6m0aFwi4GeJiLl4JNLMTYWUMS+jmrKzUN/WdMpxAmSOHDaz67d4zGProPDpgqTjpd90rOyIAaZcv2Lrs1zv1MueOTBcUnEbIcPoEBhgjalraKAssXnzFvPyy7vM40+sN+Mjo3QsgSwCuY6RKNazD8pnnU3IihYCoFFjADz8CJgkHllC2UQASYy4zS0tBGJIvVQvyYsTSiwooROOQ1w9/1EPZCjIbFBISUsBg/HkpJTX1GS6u7oE2Dl4QCKyx8YJwOCZnTt30pGorb2ddUPWY86c4WHnQASZEh8owXDW+d0PfYiUUgRmQAkMatvmZiq4iMKGZx/kuO453aazs8s0I4EsgCpLAwyFfHho2PT199PwhH+IBkJ7MJ5Q5n1jMWeDzSmpa9UHFzB2GBt6RtbUkIYYcjPkZ7QdHOc9h3pMz8EeeiSeeOKJlLHxHlccs9zU1IDmuFHyOhrDvqANMCDUIcFt7uFbSd+SujWyhty+k+fla/vsl+kbl9xYcIAsqGJ/T9+XrCddtgowZBmn+K4z6tZ2oCp4ULqPX7dfv/eAgnJZYE5q/w3Ltk33wZpMfTtnDP02ijqfAcR7Om/hWcD75ATKAslwTeclAB4Cv/AkZiSP5KqQ3KHYC4TCECDw9u07zH9+5j9Nb18fwdXWllYL6GDuIdqszlK6iHMijUqIzOsfMENDg2bNKaeY66+7zixYuMAz7KT76VOS+xE7ahNIWEI8e4VvICywN/h7vRqXOMwZQEjKVhGCL1n1+Y6lahTznsuknY/YWzJtm1VQsGX1x1+bs8BOFefyaw3sROqrosXeFjJ9qea1AHZaWltMO4CdW28z990vwA7O6I6ONp7v8+fPM6tWrqLdAvaJQ72HbJL3RnPqmjXmmaefSYCdcTj0HmZgJ+NdlAV2it5fzHBc+KwPanngVpYu6r7zZOLC7wjsTH8uhe3OjaCaztyfzjNeg4rHXEz+jL4gxZhEUlPewHdIzYBImaFBnm0DgwOMOAcIgXtHxsboaMMcft4/jZJFVLnQpnpUanBVBoDj1YnzWGRkwwgcUKNCRm1paaaMCvkXtlY4leN3tLGlpcksWrjQLF22jA5MOH/RBs1vCXnYSVlWFtF8nanzkSJEEAFrrREOuPGcz1imjRpPgzXuMHQWnvT55AVkeJFS6lSCe6EHfOuxR83OXbsod2/ftp02W+TdXLRIZGfm7Bwaog6BPeT6695lvvnIN80N77mBOoSxVGy+TJbo6ISGE/zDzq1kbRTzk3D87NyCXFVBxZY6fPlHlqdIGpxJTGJ+SG7lVpApKAqHgrs5bYzIqVvvzhRukra5soL7QmE3U/h1OJWDeCq5bN0kS/qau/lmbgLZHqz2FQsqaz8VIc28aNsmHUgPeGQzpAl0ctIcbcBOGLGjHI+nnXYaARcYCe644w4CAwAyoFQi+gPAArwMwWeIaBGgx8gdgwgXACSIJsE/KO+gHkM0CoCJa6+9lgo2lFgAKgA2QLMGoAOgCAATgCAARdC2X/iFX2BdyO2DTUzpzX7u536Oyjbai3GFsgwACKAGonbwASCF55GsD0ARInoATqE92DzxDxFEf/iHf8g6EP2C/EKoA8AWaNAQnYOIIgVe8DzAH1CzKbc06gNohHIwNogUAjiFCCB88DfKxbNAnzGWN998M6OCoMRDwHnXu97FcUBU07JlyxghhYgePRjwHQwd8OTEGP/BH/wBx0gpFgBSQTFDuej31VdfTS8XGiImJmgIef75582f/MmfkF7haPzEgJ1Co7RGVud0LB6xc/iEmddybOMy2Ez26+gFdspEd0VBCF/7zhOs8yZBxOgcmztCCTodCEFFu+kDOxMlOGtj/Zpuj2Llaq+LjGIzWXesfaps5MkxZYCd0iu/Cpkmd5pHno2NeWHbY8BOdYMeu+s1v44+02g9OUlKLjVeMEkpqRzGhVJt0pixiTFz8GCP2bZtB+WKx9Y/bk5adaK5+KKLzWlrTyMQgrwaSN4KOiQAAfsOHKBzBxQlcntbyjQqJkK0LRRL1tMP4AsMtYn4L9cZJY0cGqOjlDkggyiFGRSvMfCJw4NxbIxROKroMs/H+DjrgbKq0TQCbiDP4DBBFeTfQdlwokHEDpRVeOU1NjTQuQcyzRlnnkmqWShwOpde2rjR/OZv/AbbgqSxh3oOudyMUHIhi0IBnNPdTacegEYawePLq6B7g+cgCoaCifpAEwc5jSBP7yGOPX7XvIa+QZp7DqKfampMV0cnQZzly5abRYsX0YkH8i8AHvQT4wdAClHkkM8gx+L6hRddaI479lhG8UDOhByIOjBuyBmESAko8LmfKsGEqtZv1noL1ndoHEyBJDIgrMqBN44rLVCgbULh1P3aSFtGCKyl+qDPe88U7SVspxo7/D5lRhlJ1JxvGMtS/1P6rV9OaDzwG+5Rg2S9k/h+KQKwD4alfrd/aKSVrn16GGNNGsO1ojoN5iX2IOhp//3Z/zZbt211vPytba2MlGtpaXV5dpBDCwnPX33lVa4XrHvM17e8+S3misvfaro6u8S04RmOklckzAv4uHUkf8icIUWMb2dI6/F5USuh/SP/vsCGEbFfsCm2raHTrH+OV7yz6YA6tt++bcUvN69P4RyaBXaqOM5fS2CnpJE67E1pOTGuSBacNfk7LFYuInaEiq3N3HLr7QGwIxE78+bPo53kLW95i9m6BcBOL8/PxqYGs/aUU80zzzzD8/Okk04y5nADOznvYiaBHXcW5h/AhRM25TgRnI+psrP000yQx3uHZeZC0OoiarxYHs7KAZhJBgKxAuMshLMCKctsZCvkrf5BgDlwFBoX26FzikB0DhPNiLw7KvIuZHahGJvgMwSLvHODsv54UhZq5xppa6OMBxCnARTCdfWmsQGOR/Ui+yNynfWMURZBuXTYsmUpTS3bBBkUUen2fKcDi0dX6/+dOdks5Zy+J64HS52ma0OdYvR8dueinuUWHEsierQmGW+e7daZJKRt+9ajj5mnnnmGuTjh9IU9ALIFZGc4OKF/GCdEJOG7d151Ne3J17/7ejquGVAdu+r8eOiUob/CoYYty9Mxfcpeb905YGeg92BSZ2io8enNrBSRapaGPvlj5JWhzc7dmKic5e0bOVE6WQOUEf4ot1UCICmBJwsY8UOmvH7ZkkTA8zyZ3fcFEm9F/8MNyxPguNBs+ZnjNqkLMwccivBdM23lUQjsQOHFhyixAUosUTsQ8EE/BuqyX/mVX2HUiyoAUIoRVYJnAUYATECuHESuAOQBHRgiZpArBjl1cB1gD4AXGBZAzYYFCYAE4AkAJAA7AHr+4R/+gfcBiEF9AFjAN45IFij1UHxvv/12/v21r33NKQJLliwxP/3TP82oFUS1wAABgAMAEAAbGD8QSfTEE0+wfVBicA8ic/Dvgx/8ICNzmKRr924CJ2jrXXfdxb5jLJA/CP1AOegTnoexAFRxiPxB1A+AHVDMYcy2bdvGMcVYYZzQDowT6kdoISJqFHhBHwGMAZjCuAH0AZgE4wbGCuARKNt+8Ad/kL/j2l/91V/RIIB2KG88ADZQ4wGY+8xnPkNkHwcNygDQBCOCJiUulByOwMUiYKeOVCj5hoxiiAFeKEUG8dIm0IgQNpODWa7t5WQ4P3llRh8LC4cHadHmXQxfxNtdLnFe0RvTVleMfLxR9hwrMR+idGlFZVdDxZb/TiYJ7JSbb/mtKxbaY4at4l4nhsUSIz+tR6OjpUpWDkVBTGEvBkBEasr7RNtWOKiRjEsxALOIdiFqlC7u17Re1Gv0ULGxAMCJKE9KpQa5H/lhJEEq6M6g5DWaUSZEHzWbNm82n/vs58zGzVvMT73vfeasM88kZz2iWvAMPAUZfYM8LhaAgcwBEAXy1P79BwiEANhpaGoS6gW7j0GuAC0aABXNlYM6Ad7ACxDlMRnsxATlPYJSUDQtXRq+g0cjpiDzAgH0obI8TvomgE+InkEUDWQtlI3yAH5AttyydSu9FmFABgADGabn4EHec/Y555CWFqAPQZTaWgNgBzIYZKGBAUQKgVZNkjDTYFxbQ/m2s6OToA7+qYII5RgRClCmSe3Q3k5FG/VKklnZgdAfeAqSsm1g0EXzgF54eGSEOQOWH3OMWXHssWb+vPmmk2V1MCoJXpeIdHLrDq+6Dgbx/ZQLEYmOHI+XX3Y5nXsgD2Fs0Ub0YXRklMo8Ip/gAe3ntQmnL+WhovMosj5TUR9cbsW7RVhXxd9eGSEI5LddDB7UlipWpFO2C9ri+m37l31GJ2eNM5BZgEcr9XP4+fzySX4au//lGABSMoKj4BMtPgGGwtZN/wyUIRGqGK0h9FBmF/ml1AtwR6J3QBk4zoTliNCDIWp0dIQ6IHSGW2691Tz51FN8BusAObHOX7eO9Gq6LmBAguHlGw9/g/oF9476ejINvPENF9NgJXahxCPYf8EhsKN1+SOUBndCZ9fEC1gMUFJ66pkgSievPN9IlTI2aYla9hSN87G9f6rROjpGWT/DxTML7FRxwJcEdoreb8WeN8W5E2t9TE6MPR8R9Yrl/sL9OAF2YHy9FVRs9z9AuwX2CYA6CuyccMJK8+ZLL+W533vokNhXmhvM2lNPM889+xwjdlavXs0zkfRY/rk0DSq2fBNoUWKFMiOZPBvuzVMp1e931lmad75m1Zk5byK2zMK5wovJrl0I7Cg4PpXOl7i3SILBOAAAgbwMORAyJMBFyI90VECuyFE4KlmZVw5TOjhB7sWZiQ/ldwP5fTyROxGBAiAIkdtjAGQmKdNDtgSbTktzC/+G7An5FDI+SDzlfAZ4M0nKXh8IQ73ilIIkQDVWdoa8jygj/VuoixmRa70+EjBHoodoEXAR5/LukuVsf7fHqe+8JHudTSFiAaDQycBdt+8sa39UOz7kDsrGHFOx823avMW0drSbXbt2m2898oh5/PHHne0SsklTcxMduxbMX2Da2tvM5W+5jJGAsDlDv/FS7GgLXNxMSvxN4zyOiSAUQX05sAJK0Bw7IwO9bopWdjjgQA0OAVIkFCjGlQPsrQaB1BKv31xZMpGM0htg8pcffpVphnNFBB422pygD76glRL67B+pjSnjYOT1qYK6thxOfft8hVBkBeb05aBPScqjiq2HyopdiEdbxI56YCp3ORYMgIjzzjuPNGrIyYJoGXh5QvFGhA4UbESTHHvsseZ///d/CdQg0gZRKwAlAAYBKALAAUUbNGjPPvssqcqQm+ajH/0oAQyAHwB0EEUCpBUemKAKA0gCCjEsctCr3XjjjYxUgaIA4ORf/uVfGOECwIVc9JOTPPQRJQP6N83xgwggADsAghBhg6gc9O1jH/sY898AKEEUD5Ry0KLBEIG+Ir/Nv//7v7MPoF0DGAJgB3UB9EE0DdqMPmGcAD5BAQJQ9eY3v5lt/uIXv2g+/vGPE/i56aabGI2EsgBG/cVf/AUjaBA5hHbAUwXPAGxCexAxhDZgrEFVBw/O97znPeZ973sfwS8o/xhDRBP9zd/8DduJfkNQwuYHkAgAEGjkPv/5z3NzR+QVInWQlPho/ZQBdsQUkH90xyJ2ZnJMjqTQPbNeR4mRYOrjp0aIqT9ZzRMzGrGjh0yWN1SscTGDd+T5QjAsVjevTz9iR3idiw18uU2YQaW5qm4X3BRTsmI9DhXE1P2R951nuFL9qBA+KRm5EtuXisC0POVRh3mqYxa+nljbyr7zaT9f0iBTaPyxcwXnNWQtzMumpkab80IUx5GRUeH2RlTKQL95Zfer5sEHHjSjE+Pm+GOPMSetXk2vVoAjYugF77d4BtbU15E+AnIOZA3IPfv27SXtGKkn6usMo1VA8QUgwUbkwPseETgaPaw/nZJI+nGhelIQBT9RD0AgjdIh7RNzB4mjCZRYUCqgrYgGJ194TQ1lOSi9oGRBG5iDpqXFNNTXk7YMnougKjt/3fnk7cd4oX7kGFRghzl9kLwdDjzqaQjwqr6ByiDqxT/IZwpIkUYDSnddHdsGZRtKNyLTUT9AJPyOMUIbcAzgfUD5B2UbxgVlw7N4yeIljAzqbGtzBgBJ9lzjqKxQF8Cor3/9PhrFMWZQ9OE4BcriBYje6erk+GA8ADShfrQXY0tnl7yPB9BNZ647YKeK86pqg1GWHpfROMr0+D7QnnVPiQFWzoiRdVY5znirv2V5YLJuaVhYllKPqLdpMjw5O7UPpmjETs6Yknoxo9/anHi/yU/kFeEZ2Oz6TAxCatQRQwrmJvYETGpG3FmKNuh9Dz38kLn73nsIzOI65iY86/FTKNwkB9XTTz1l7r3369xX8A4xb3/sx37MnHXmGQRosbaxFuGhG5ov1FCUGI/QjTAXTMLPn8mdrw6xHtWaTi+WyyLTwJJbQd51qTmr/mCyZp0F3nf+upgWqKPtTTpREasd2nry6pkFdqrYBWdQRs0EIapoUrW3zKS8FJOPix0M0sCOUrGBfSQF7Mybx/3kEgA7mzfT3gRjL2imTj91Le1DkAtOXH2iROyAqtZ3XjhcwE5J+a7a9xW7L/Y+s65nnpkZZ03e+3RlRpw4CtseOGXFgJ2pRu3E9IqitsXGlJHx/2dzhFMQHJ5wZr366h7ORch/o2NCYUoZVoEd5tUZJxDjotknhNZUneUxjwHWuDyPbW10loLTFGyasLliLms0Lc9IC5pA3iA1noTvp/L06NiBBg51YI+ncxRzQmrEkIBDkGd4zntRO1bA8RyAvNH1omXdeWjb5VOZWm45OS39qFt7diV7Q/rs1vvxjFLrMsrGyikYj207d5q1p59BGzHygz/8jYfN/n37XVQxZGLI8HDQguPUxf+XMmTPq6+aK6+8ygwODph6glyVH9k3JPpaZauiMz/LQaYiFkeBnYmRITsYSZGuCVON2NFBtAVUeKJ4ggE7EugDeYCKe8wvP0im5L9QGaVg6UU3ynKJ/NL7VgK9FDmEpl+1CPgKvshYhHfYpFne1+GGVVuw4xzNwA42FWwugiiPEwAA4ALQBhEmn/jEJ1zkCe4D6AIqMCxGAA6IEPnzP/9zAgqgIkOeGHhp4Tqo10A7hjwwADSQLwcADUAQhPjjs379etK0QYkHTRsADkTEADzBB/UhOgVKOxYyvEsfeeQR86EPfYgbrioCUIYBsCABHwApXEP0EMAWROIgwgagE6JZYBRQwwMEDEQJ4X4AP8hrA/ADSg6U9VNPPZWbJYArAEq4H0AVoneU3gNCB0AaUL5B+ADoBNQY44NxgIEBAAvAHvyOMQIIhegiHXulsoOCj0gj5CUCiIN+K7ADgAvgF5657LLLzM/8zM/Q2xXtQ3sxjgCTEL2EKCSATJooGPX+4z/+I71CYUA5Gj8xYKemIGIHW7RHklHRvVlgJ/uNx4Sd4nly5ICdqLJRIh9MzJalZ0vl2VPdqiqUmyOOCUcS2CkGharre95dMaAgBlAW1R57n/Js/gFevEYqjau+t3dsVJIk9RmCR8zrPuVdlVFTdC4V9ztO+VcwZlmyYKqJRbBRrF2xUS2+XmYuRWuOyLvFwI44F9FrHrkOGxs5KyErvbJ7t9mzZ6/ZufNl5t0DrVpvL8CECcopc+bOMTu2b6NxBLLHBResI4ihgAM8DaEgSd4Y5IoZoSLa2NRompuaqQgODQ8RNJIcLgIkYe7Dmx/ADn6n8mrp2KgkWj5veOwruKNUFQpk4E1rmUrLBhmG+RrnzmXUDuQTJEPFB9EqoIN78YUXJNrYRu1gPOBFiWfPO+9cc+655xFIUSc3RDfDuQgyImh6EQUEuUjBJqGZayAYBNAFNG8ajcSEuUr7ZA3QXJFWQcZ7U4AJ0TyoF8o+5C+tX4xNAnApdVpHawujeFAXnsE7gYKNMdq9+xVz/wMPmAcffIhtxXgARAOAhagsgDgoHzRXoG07ZvkxTB695uQ1prm5yYyPjUZw9umbQfzzteisjRqJMhZMbK/X/da1PgR4Cg5QLbui5/YQ8J33qODbfcq1KaBZ1XISo1fiQCTGnQD8qWhrOkomOYsq3w0AD11zsgMm0XP4uyi3kCr1eYCcNBXrVcuEwQe/i6EKYyFgMgBZADiGegIid8Bt/5VbbuG+gTNhxXErzAXrLmCiZkbjIWpvcpL7Cxz+wMKAv5F/FGwGJxy3gnsaPHIJwmKdhOCONRqJPmcBGIveOCdWt7cmNgOJzrEwTIHhyYE6vpe4NZb5xsXU/hyzXQTXK6elvOOZAnX8sgudeSvaUM7mEj0DS9wQ2xtKFB1/9LUAdmJzKt7KzDvK6XHFlUZ1rcL9OAF2YL/RiB3YUXA2I7oY/0CndPxxx5lLLrmEUciI2IFtqrW12Zyx9nQBdhYvYg46oWKTOez6fTiAnRl6N9N5pdW+z0wwJ0f2rtYBQyM4ptNudx7ah6PAjmxiVZGLl90bkmjbjJ6Bes3KbXBMOHDwgDn3nHPN+ifW00a5ePFSZJSzZ1faiQln2fDgAOVkOPwgkgTRaYhShTMOZd0moVaDDCnghYAslBiRO5MRQ+JggTGUoFORUFQGV4cqBVaEnhlRQBOkY6OcbfPpQJaEMoHIfaVw07Nf5laWbBhEurp3kwR56MiFZ5q+5xDcgV7AYjzq0oqzyqPPVSctDMBLmzaZU09bSxsooobhBA/gBvsI5OdW5KucN8/MXzCf0fHnnHWW2bt3n7n6HVeTUaAoYzDGX4E0lY1cH9Jx1SknI11DzglH57kCOzUTIjy5gbKDGE65LNAF6GCFp4lfViSaJ50kVR6sVLMzXrLDbbykQ8HCrHZDSjqe7gu/zzkosg00ecqLCnvJwKhQn9VXCL2JYVi9e7xB9anYMgas5ruUik2BEU0Uho0IHp8Q8jVcVgV+dBt84fi3dOlSCvQ4oCHQY8OCEgqPQ3CFq+IOkAHemEqjhmgUABUQ/vEdDndchwcinsfBjSgVXIMig3pQnxoVcB8MG6AY8zcZ1AeDABBcRAXhWWyuAFo0gS/uwXWAVgCCoPxv2rSJ/USfP/WpTxGcQmQLxoObR2srv0MfATjhGgAk5MpBfSgblGsIAcQ44Tn0D+1esWIFBRCAVqgD4BHahXvQLkTqYLx1rNEWfFAnqNQee+wxpzQpMo3oIYwFlH4oTgCJ4HUKYAhtw6GE6/CWQ/noJ/5GpBEMHzquGUfbEf/qSAI7U963jvhoSQNiQnfMiFmu38XATtzxJ9+4GxPi4v0uYdQqOIPSp2W6jnh/ddIUtS1m8I5dz5+Yyr+bd4d6zRaVMFMROypkFbdteotOvHPyxzzmBAIDWO4nAE+SauSZOKikZSfvNW1bnDnwpBCAmmrk8xRfTWz9TrG49O1VKorTqqNk2bH9WJRc4euuq68zu15+mVHR3/jmN01PzyEqh5CB+gmCwEuwjvdCmYQEC3ni9RdcYN74pjdRpgetCUADACtzurpt1EcTlRpQe5EujZE0whWu7aNnv6VoUK86P2KHSmltLWnXoLzhXtyH2arc5BhfAEpC0yZUFLiGckTZbaJiBmAHshjaQZlv2TJGBzz19NOkRAMVGWnRWlrYF8hPiJRG5DKBHUs/AU9f0Nmirwd7eszBA0Izx2gljKulh0I5iISBvNnUiHFDq5EwVyJqELGj9GuQrVA/5C1QqTU2NHLaaBQUkrcCcILci7aQuq2hwXkT10KrsEtYqGWa2Kf29g7z+Pr15q677mbED/KTIJqKir+ZJGiHsUB5kDFh5MI4gYoGDlCQD2tmMOdZzAgU7nP+Woqt7dTZnrGe/L061o5wDefJDQ7A0Q05FVlh92pUlvG9iAPJPuzK0u/tNQKdWff5OXwyDgT9yo/50bJj9FE0AAAgAElEQVQEPPLOkpxNi0Yee075Y+ZAMte25JyBUYjr0QI7WJ+Ye4iywxoACIyy+vv7zIYXX6TOBV0Fugj0OKxJ5uay44Ck0nDaA10h6A6XL19GWsImrgfh0gdVjHg2i4cxPinmDxtRo5z8uEd1U705BGncnuqeTYyF2v+UwaniwPeBjimAHv5cyTrsc8+KSB1e+zLtPM6zKJ2bSMYyWz6cjdip4rSfQWCnsHbvfebLmfnGb2phRfnWquh60S2x/by6iJ1m09qaULFVADvz5nFPAbOJAjs4g1vbWswZp62lTQnOtKtOXDVjwE5UNpvKOJacS4XvQzZcd0vszKs4I4MzqEI3itgyi1kE0swpIbCDorO3qGr12unr9XI+Zj+vVyBzwZFq9yu76cB+xx13mq997XZz2mmnm5paia7BeKlNFPIazsE5yJvYKhHV+E4doDCH4ajj56f15QTK1rY87t++TGFZoMYnJVJIz1oAQMyNZ0EgTAWnP6uzghyWKfCT9drJkIAY8oWucV+20WiczJ3Hvi7n1OQ5V6TPobQThtqb/bw9Cv4wOol+GnCymjQvbtxozjjzLLNt+3bz1a98hWkxICfjHWIMNLp94aJF3BtOW3MK7aCQjzkLQQOd81EQL3HMER3AgWYe1V04JvhbI/ZV9nE5drycpF7V/oFfZIjwoJ2M9VCTP39tw93brei2vET9lzUqPgefXA+cnKay/dnwaPtIAZ3ZlAqd5s3hiPtDW2l+SVdSFC2gezAm9R133mFuvOGmiu1l+tvVNDsbPKaHGhY/Ni+lOPO/9x/B5kWUWT02La+6UrpRyc8wpuG6JoMNFSGUr3XrgtHyqumlKgHqbaobjIJCWibqQPs1Sgl9AKCEyB1QeQC0wYasNCCgaQMgogAP6AVAUYcyGJppPda0jTpmahyAYcFXsHRsNL8RntMy9JqfMNdXTvwxxb24T3g0xWDij7te0/ILPf6qGeAZvgfADsAn0sIoGQJT68BT2HLqzlAbNCxzOsXHPPTjAmO1Qk1l6/K9L6rrSTlgp7iOcmVPf0xknRdQjsUiGTSEM6d7vpCWusVu4jGgoLo3k3dX8bgUzbUYsFMmQkPGPNKzgqaLASv/+eI1FMv3Uimz+DVxrhQZRCIdSzU7sw+xgQn7nQxUfA1NteykLvVgy5+vmreg3Iw97E9bA15uuRnGU//e0NsqLKcQBIxNcXrdJ/k3eLsaHG3+GSZetTKDeLArBZOsISqPxjDnxZNPP+0ibZ599hnz3IbnTR8cRGziUDhwzOmeY4474XgaXEdstA0AAVwjeAG6sclJMzwkETmQR/x6fSMyo1pAk2YTuCJaBAlcKUvU1Un+HJvnRaJ/+lguyoCHP56l3NTYSHBGgRXKibhncJA0cpB9QE0BxxQoZgBhUAaU1aVLlvC57zz5JEEQej/ayJy+/j6CKxe8/vWks507d46pramj3LNt23bz4Q9/2Bw61GMOHuwxBw7sl9w9YyPiDWllW4wNImAAxCBiBx8FmqCkoz78QxJbKOoqRzFSyb5/pbSCYRxvG0ZxjANALIwhgSBG63TaKSCemRLRI1ES+/buo0MQnJwQJQ4Zk9FONhcS2ot2wUEIzkJK9QGHItDyNtfXO/pZREM4xZ90d1ZmSinz4IAXo7rPrZ41pWPGvKI1Mv0dybYkQjGZBn4qa8tsWxBZo+8x7GfaqzfNNy9nnK5t/pUYRLyIGOlFeOYIHz/pVORyKiIH5aoBpZIPX/so3q/Z7wtRM5ZaxAFByZmayImJXiZ9kXtgKGL7PBBL9QWsHTjgIZqMjmkAaOplzYkOgiTPso5UJ4HHMOkMmZ9KACO5X+apM/AwL0HiW6vfh+CNGqkoB/jAR+ipH4A7Ola+/JASQ9QglTWoUwXxw4M0OIcqZZjpgUi+ASoL+BEd0E4y26+jCdiJyonTpfuNnM2V1H7RBw7rDdZ0mFGm241y6+M7zYjgToyuyT7oDJE6B2wEqq5vrjFr4lbbiP7N7YAvKNmn6DgRUjgFLU1sEBNCC2X3Aqz8nt4+SXje1GS++MUvmYceepjOuXBYaG1tMS2tzWbeXAF2wFLCs/DQIZ6/TY0N5rRTT6XzbPecbrN61YmsGec25AzQkTr7iJiynRrDMzoVKZButObd1bY6W5dGR6aA55xXM9U9IjnickGGaiZd9PzNWWRyBGUbiOO6RiRvn245ft2BzldaNihylgv7HMgRkzVwZJC8wJBpadyHbQ6xOLV1ZmRMcjcBHIBD1FVXv4NpHJ5Y/wQjpZm7cXCAMukJxx1vurs6JareUgvjrKN8pZE2GjBB8CY5m5N3oNG+IvcmOrDMW43IUUcpXf9KGazvkTl0KD94ka72vOVZ6YC6xIotUbMij6ZPCn/22Xbo2g8nJsc77ZwRRogI8GNz8ehZ5M4kOIXZ8fJtMnbdbdqyxZx51tnmlVdfZU7y22691by6Z4+roqtrDp2dli1balauWmUQHY8mCWPUODzMkmheOzb84daglXe0X3a/1P3Tl4XcvPUcZNTqwLHXiJ2G+hz+Nycc5BumahBkVMJ6hGRMeR/ZGAuCmGKJbavZlfL2yCMM7JRoOqN9ckfVXsBCuvPOO8x7bripoqrDseGVaf/347M+MINNGUYGRLYIvzQSFYvwAEWaSYNHRphv5wMf+AA5H2c/h3cECOxs2kwF1QE7NLKLUlgmb3zMUFGGZso/CLJHJAZSxK4XjXO2kObOqujGEr0ht/JAd8y4r7jsuIJXZlyKcsn4x3tls6vrV8EZWnA2x+dK2TUVG7MS7zv6aPSGyFwqen76/YqNOQT8vNITI0le04tBo7Jvc9oRUlVUnKXIFQNo1RuiYmMeA7sLwZUIsBOrO+UBnrVrxTem3NFFhIqCI6T38jm5jZFIHAAk5NUWhSdx3EgSiOK+Awd7zPMbNpDvG/LIiy+9YDZv2UyABfReACYARDA3Rk2NmWdpzQACQJ6BvMLEr+Ddtk4f+B0fRJXAOOKDFWgLDK/4HsAEDDHIMwMlWPvEPC8tzZKHh4DGOJVleOojWhjUDy+9+KJBJAuUOrRtZHTEHDhwkNEB+B59Q/vBjQ3qOETogHqFu7LNsQPAaP0TT5DOAv0hre3kJIGkluZmc+FFF5mVJ5xAChcAOxhDGIQ0N6JSyqH+3t4eAzANuUMgpCuIo8AN+qSAju9xiTGlApy7OyRGadSPftGTkx59EpGA+jV6HeMJmZLc6tbzE8/gPfX29Zn9+/axD4jw3r5jB/sE8AsGL4w5orUGhwYJbEEGXbJwgeTvsZFGaUVdjBYCxtV53p7i/cm+ldAhp2tYqmJbit6idWe1IVz7FX/n5B5S+TAvcjSsU8tNGwEC3vZgH/GpP9KgUPrc8+tyv2MOTuTr5ZJT0NIn0iLheU5Xk4staGuqRfSy1kTJsl/pdecIOimADenWbFROAjYK+OmDOSlgJwRqAu9fMcjrvxzqniyAJyeCJXb2uAk4FaNtZuSZfRGZ7cg5Sz2ju/OUySg7pLJLAVdHPbAzfTkxujkU3TCV91mqoik8XGWbsDyTwB4ZP9kbLC2UXV9cc4xOTQy3pB3SvGUW/FDHfnFKGE8ifqyxl2vZAq5kIiGNopTJ9Z94K/N8RLJydWhAm4ZHhmmYrmuoNwd7e3lmwdHhtltvNw8//A0yvYDBpL29ld8D2Dl2xQpz3rnnMmIC5zyoTttbmkmhDwcI0M2uWQ02GchYEtXc0FBHwzX+h3OOZxqAavZXEss7xxoP9KExdjKd00z3L11L49YYn7VfpM+VLO/6Yje5mD2iaI+ixl9FhFaeHJycL8n+lDVjqzlfw+c4EgXLO53VJEP3rnprSG5UfT3l+pthp66tl9yVKoNrZI1Eok+a+oZmOhTt2r3LbNq02bzzmmsZLQ96UeTmxnzq7+s1c+fMMWtOOtnMndNNWdmPepUp5oMl0k5xBJLB0fUjP5UiVfPfJPeo07z8tPl1LIWbTwFLEMN+dN748we2tGS9SvuUTjmqVdu0fXw+FemQ4bzmvc5k7ghkXKlSyYame4yCUv6M2LJtuzn73HPM3j17CezccsstjBrWvnV2dhPYgd0WTl7NjRJscO111wqDANdvkttHZAg3UpUL1Dn/JH3z9zm76bqABt2DU8BOIzYkRZj93ihyVQC+FEfUVHOoFIFGs8BONSMY3jML7Exn1I7sMyqk4Ce8y9STVSNsoOTDQKAfeJ2A6gOUbYjqmf0c3hGYWWAnJjHEgID8vsYMicWjJB4N0/9QzMt9PCZATr9epZmKjWvBuBUaUMuOS/H7jNtui95J8ZjHhPJ4aEuZtxKbp2XKLn7X8TEtaltxxE6ZVsuz+W2PAzuxfk9/DZTv18yUoGfjkfZyzexdlcaQvJGp2rCXUUBsr4fCpFG8WOca6ZLsJkgWmtAfSQ4XOGpZDz1GWtQSiNj9yivmxRc3UtnEdUSr7N27xxzqPUQwBXRiy5cfQ6AD9eA+5gbs72f0CAwVjY1NNspGwMskIqeRgA0+zshqtR5QRwCEUI97gAO4B2BES2srwQb8hLeieimqEwyicb78pS+RRhYeuQB8QPMGww76RO7rujqzYP58s3jJYrNq5Sqz7P9yDh7q6WHbALAg8ghGH3CbIydOV1c3lWko4PgeIA/yN4LmadHChaa+vpFjDrrbT37yk+6tYUxk3SdJZ7W/Gn2koIsCLkzgqoq49aIsAjHUCxrPEayzhi91DnI0cIw0EKVaQTWNwOFzdt4gygmeofgHAxdAH1wDtzjGEXRX+Nx4043m7LVrHf2delQ7I7iX74d87srDYA3k4jVaQuYps9mX3LL89xEFcrj1e0agkC5NrUK2TSmjZdDO8FoK1NFoHhnYih6KMS6RG7LAqax++SUV5dcTw4h3dwGYk6ZhkZ0JhtLKT2IUcRHztm86n9QWkfztew3ryZtE7GgdKSAi+dJ5+us6TdoUgDv6vvT9TgHYyWpDqSk5xfMo+/yp0mki7KcMlNMgtGxf7q+sr8q6Sg1K/sNF++kMVSnFTvE9zWhbptgelVETgNOLvPMb6iJrkmgAPEMDqh+p43JtcQFZWlWwf4h5nFSjo2OkVYQdhOca2UkQeSu0qwRSyBYijCT4DoAKzmI6r9TWEVjZe+AAf2eOnVtvN9/61rfowEAnjZYmnvmgjIeBFvSqiGDF+SdRw3VmzZqTzfat2wj+rF17mpkcFzp7fOBIw/7Zvtn4AebXAJw8btvF69bZImX8pmOEr8+lrNf5qloNujZ9vT2ml8d0yGqAHZ0WFWdkcObJFlpkQ/DOT91vcxZHbEQkeKS6uorWX7oYW16qWP/Ml5IgBTGC1BjSjULWUnABZ/PYxCTpvRAdhoida669jsw8yNGNeYl2Dwz0cx6uOekk09HexvUCWZzWCnuG6vmaADmWKq0C1EmDPEp/jHeB331gJw0GpXVlWXu6xdkV4DlHJHHmyT2+zF9o6bD55zXS2M1LP4LP21dTTimkZVYZMx3d7N5tULkP8GzfsdOc+7rXUYcAqKPAjj7b1ibOYdg3QE3c2txEe+01117DvQp7gAyDLzv4QE/lDPPfWSLvJRS94XvQv13ETnOThC7rp3IhFwndEaNXNR46RQuzaMOajdjJHLlZYGfGxaDDWoFG62gIMQ0XpA2o4ebg08VBIIGgAyUbv0Po8OneDmvDvo8LiwE7RXSHMQNkTJkoY+Qo51VfvJfHDInxumNG6elPuDgFXXHZxe9kpoGdonGJ1e0rAll9jIFC0x/z2JNF9rbY+4qVHXmbhZcj8nyUlqCUHTFCvRcDdgpz7MwYbUhaUM8a3PjeEH+j1YMcR9YYFO9JSpguBZUX1RUbc1A64OM81G1havCoBZjiUyBYBY7Gd2i9Vr4GQAJa0uee30BeaRhB2jskZ+Cc7m7KJ8hLA/ou5CiEzKI5cGhkrakhtzdyujQ1IdpDZBtQKCkYI2iSGGSUbgx7Mn4nqEOucKFPwvOkaGtsFNAH0Tz19RKZAgCpQUAe1PeFz3/BPPLII5STYKRBNTASaXQSIk/mz59PCjbkjDnmmGNIxYbyEYUE4Aay1tNPP80ykCQVQBBAEvyNZKlnn3U2lTrkS2xoaOIow5vvYx/7mKO5U6rbhkYYoCRKCuAUx6Cu3kUrCS1ZokxjTJQjXV5m/lkBsIXvzRrPhIrDUuuCMgZehMx/ol7Tk5bKqt6A5o7GLwskEQisr2NkDtoOoA7vA3Xs2bOXfx/Yv5/v/MyzzjJXXPaWdDSOBaLUzFtj8yBpvhIFF0TWKbeeY/LUlNZrcHM1e1Je/VmAVQqAiUTsZBncUoCLDxIFcyNWd3K7b3TK/p1DEujhhcBOmqEsRUmUKaFU0IbZdvjUZC5EwAi1if/xwQR6yitNnKU/8u61hC7SpYKJkQJ7KmwQXsROqmy7Pn2jfWDAL5pP1cy1qcxlv7xicCU1mMUELFmARAaYI1NGRljrLgUiTaXjU7h3JveOwmYcTcDOFNuSfp/hKhIqUF1gCm6I8RZrF+fPeJqGU0IFnI84/hS6VBipaxh1x0jdulozPDQi4IlGfwLAAfADQAcG1Lo6Mz42bpqbAcQ02ijhESm8xpj9Bw+Yrs4uetd/7nOfN/fddz/PapxjyFuHiJ2FCxZQDjjjjDPMnr17GQGE+iFrnHnmmXRyaW9pMSefvEbO93HpD6IwaIth7mKc8bXEt3kPZBfSyMnQqPzB+cfDUC4AoGHfQDfr1k+SvyprTulZ6q7NcE5Kvw0xGTTreuZ3OUpZ1vqses1GFL0ywE4mmONRs/kRO2mRTd7zmM0DKaAk5FYBBx0YAZ6YmhqzcdNGs2XLVvO689cR1EF+J0RNYw0h+nz50qXm9NPWMqeOAa3umKRAUKpdK1Z7kSqWhtXWpWku5GcSsaNgjlKtKQWbRuvoHNb57I5IBTU9MMcHL+t8Bi6NKMpyEMiY6GDJSc2dAMTJmysKePh2Uh8U0XEv0ut37NplXnf++WQCuOXWW80tX/0qGZX02ZYW0YeQzxzAW3trC/eUd7zzHVzbddaJyQfD5R1pn9wW5XqufZXtwUYmWh1Jz1Xps8ypCmCnpVmScOrHR6rkuwJgZ7JcvomiRRomu6p417PATtY+P0vFljkqR++X6sXCpGRBeLHm+fFBHxgdNLmvgj5Hb+++O1tWDtgp7nNcMCnhvao7/rSGPQYixAotBhlinkGx0ouuxwTMMmWXjUqdLEosHVGq6NteiIfFgJ38ns/smFXBgVzipZSZSzPd78JuRd53HNgpytdURNRUYrBfg0djBq/0npk2BJd9n4fboPYaDJcI8pG9XpKcSt4cRu6MSe4KAAow1g+PKe2JdSSprTFDg0MEafbs3UMl8pXdrzDaBeDJosVLzJIlS1g3Inb27d1DRQfX1TNW6SXwN5O1NjY6AwWAGIAl+If7VNZREAiKjlKtwQoEpZI5CBmNgwgUUX5h8ADQA0ML6dhoxGmwSURFUQbogn7fcccd5sUXX+RziKIRI9A4yxNKl1rT1d1lFi1cRIoL5JBBnwAKdbQLsNPY1Gg2btxodu7YyXKgwDHJe00NE6XCCAQqNRh9kOMDbQFv/80335yi2qBiWQOaFomoIRilVHhezhxV/lShU6NPbJ6Sbi8j/wCfA7e65l+0XsUa1YM+oW3qcaygk3hWW7oMq6jDmQgGNng/AsBD1FJTc7Pp7mw37W3tNJh1dHYwOksMeROcqHhnYsTyqDDYLGsYLIWWz9yKi425X3Mo16VAnIy1mnhhJqWE51o+aFQAwmhsWEHEzlQjddPjEJcTiyjWw2iFsM9qgEnqDPZ7PpDn7eq3zXtOIwQIJBYKVMmczAMcA0OUb4DJpCyrwnCue+FhmclV1Id6Cud2rIwpADzZfSoH5h6WcSpZSOz8LSMHlmza1B6PveugNBqhLfhSsYcxZ4h1KPH3dG/NCEWbxTNsvjs9Gwh+qLOJjRxWhwI4JTQ3w7HV0ox6UcjqhDIyPEKaU9CtIsoUOUpwRiG/HZwSIDeceuqp5vTTTzdf+9r/mgceeJAGWInKkbN7wYL55thjV5jT167lOc5IVTinNDTQiWHL5s2kb+vq6KBsMn/efFKzIaIHsg3YVOBSgfMWZyjkFMwVnK/+eeobeTnE1rjOqCVLYeiMtQG4nFq7FsjJO2+0nqlNiurvjtszpKzDDehE19+MAzsBBVhKGHA9dt/651wdUiuMSJ44jeYegzxuKYhBI0xZvb7ePPLIt8yzzz3PaBF1+MYagAyLnE8Xvf5CUrFRktI1F+CtIgqIrUBzMuLvNLBjr1m6NYBHCcCj91qXZpTln4MK6Fg51p9z/u8O2MlxfihIIuJObfferRyrffOXiAPIPOcZ7asMk0fjan/3836Hc2v7yy+b161bx33ktttuM1/96i3cX6CjoM3NTa1MkwFgZ926dQR2APxcedWVfC/1jKBKaCk1Qj4Bdrzx9OZRCO64VBB2bvtzqgLYaWtKAzvhoV9omJLAr9xdgFOpwDVmFtipfgOt9s7ZiJ1qR+rouc8/qGEAgXKjXPTYcJReRFsMYcGP5jl6evK90ZIiYIdGkhLUIbERKt5vY0+XuR7fy4sNAtMHGfSwLdP6mXs2bsgoqnsmgR3xeC42VOS1LSoYlxzQagX+6VRTDOwUGw3K9ru4XxGDRUlgZybHNPYepmLkjJWVdX3K5auxzldoplFxrN4jOeZl6obXqFKtMfKlodHxwcNY0dDUTI54GD9eeulF89xzz5lduySvHwz4S5ctpdGio7OTeVdeeeVVs3ffPiYTHkeOGCZ6lQgZfGAcGQa9mdWwIL9AgYGhA7QSSjELYKW7q4vKFX4H4IR3wOidOoATiKpJlF7SoNRLdJEqLwBHIAMh30sTKN5snhicyzDuIKIERhxQqIE6DM8hYgfGFcpNmiS9poYJaOcvWECDz8qVK5ljB21ta29nRFL3nDlm18svm2eeecYgemnRooX0JIYRByAP5DOUeeVVV5k53XOoD0Hp++hHP8qxRFkAoESZU6oZAXccsOPyhghFnc7JENwpPmdsdI8dJ1VUHVDkKbP8zkbnYPwVaALgJoCg5ChRYBDjr2AcZFFRZps5/jBQ1NZM8rre09LSaubOnUOqEMwlGK20LF+pRX8YQQbQ6yj8FO8Nstfngi/BvhSeO3nnUN7ZVgEcFYBh1dblD3leX2P7Y/jaMoEO7ya/PO1raKBIl5lxpqoHrHdjaq34173fw7xF1bzfimmZc4Znvc+wryUYk6a1Otw+Yg1B1b3L4pw7eQ3xy57WuE6rh0fuoVJy5BTBlBnr5TTb4UfthACF5tCh0dMZmn3v9HReLM4VWjitYdkC/pQPRsfM0LDQgeKc2bN3nznUc4iRwXBAwffq5IoxwjmLKFo4iOAswt84o+mQUmOYLw60q4sWLTZ33XmXueeee5kzB/JCa6vQyCJ6Fznz1q5dy2TpOJsYIdzSbE444QSzb89eGnTh0DE+OkqZ6dU9r9IIDqo4Oq+0tVM+IUAzPm7qbAQxHVUaGm20cSOBIflOaLlwFiqw485J2BtGRUaSTxAxaPc3pajyf1Yzb2J7QhkZdCrnUNa5N5Uzr+IcynFs0PtKRexk0Mf6fdU3lXeWj44JhZ/m1oEM/uyzz5rH168327dtN8Ojw2Z4eMQsWrzI9PcPmI2bNoujVEMD531TE+TTVvP6dReYt1/xNrNk8SKJ/NHOef4yCujIcCASLqEDDinW4rRrnq3Bi0IhvSAjhaQN/p6QAnnc/NV5LOYLZfAoBHYAJvNm2wYFdgr0Px/g0aEJv6v4WyOnbD2obeu27ea8888nCHz77bczzw4oHDVKvrW1zaxYcRz3mYsvvth0tLWaTZs2mbe9/W3Uh+okWiYZFxutkwLHeEvinOkDWNLFNLWuD9Y5oAoRPb29vZOYJK2NCRVb9iKfPhVbFNiZyEd9uI8V5feZjdjJ3LdngZ1qjrOj5x6sOWzy2LiVD13WuGwEMAz4SYfxnUb3QCjAM7OfwzsCZYCdWDRBXJA6UkaOCLAT8YDRHALTfRNlBMjp1lndczMI7EQbEHsnxcBO0ZiWUkyj7S6+4UjWHWt6ubYdQWBnmkp6bDyquh6rOxaZ5u0tWftjMo8rxzf6vmJti3SwzL4Ua1vRWUDZuSgxbaxfVk5QAz/60d8nuWYOHDxgnn5mAz3QwNXd1tZObzNQikEOGRoaNHv37SHo8+revaavtw95gU19A2i76pmfZhRJiScnGdGCCA3IKDC0jAwP06CiYAEMHBJ1I5RfUE6h5EgiZXEGqK9v4P0AooRPf9x5vEL+AT0JlRdEAiFax9Kz4RpABxqBxsZEfgJV0ySoxxrNCy+8wD7AA/LgwQOMSHLG3ZoaRtogj87cefPMiatWkeYCOhG0UwBSCxcspDcukqY+/vjjjE5ClA7kNRiAAF5s3rTZvLpnj/mJ976Xyt3Q0DCjgz772c+yrwC4lF4Oqime1bHRqJ0wgax6F4qybPMSOK/L7AmLMfOVao4XPECtus957JRxicTxlV2d5476jYY2ocPBNcqdSgVhKeLwLvDOO9panLyqkUPoA5MD19aR3gZzAgBfa0sr5xHeJbxURfZV+qyqdpvqb4qtkUhJMVnNfzy2T8T2Airv6f9UtC4NgHiXA/odv64isU1537Wk9N9ph5GYXOvmkutDYrCRr4R2qIJ5zbs//3VIWxS8SXLzyBxOyhadiR9/TNQJIBgM31jKclIOWxGAI4g2q3i/wdzzx28q8yqZEun3EVsEsTrSoBPKngKgExqgPPfeqdQb68PRfL2a9Zzb/pL70mEZl2m2wc+x46955rCoMTQwYy+UPB1yvuu5gz0fzh9Dg4Omf2CAgArO5MGhQTpHIGcfvofjCYAclIOzAk4EkDM62rt5rgNAgczBSF1E+YCyrbaGckx3dzfPGsgjcFhBDlhuhL4AACAASURBVGLIGaefcbpZcdyxLBtG2Se+86TZsX0HgR0ARe3trXKuL1xoTlh5gjnxxNVm544dzjkFeU8Q6dPZ2WWaGoSiFPLAGNs5YUbGR80LGzaYLVu3mPraOnPC8cebVSeeSBkC5aJ/lJEAVA0OmeHhITMyMkr5oLZOIo3RV1LMNlp6WZsrr6Otze1rYhcS5w9xLAAgNC65faxxXZwyLJiWQ/mZ7PkFnvcePdh05lzeGomtnSyD/FTOWtnLs3PMaTmHA9jJ7UfGoevv/wB2Ojo6GU328MMPmXvuvZeRYGgz5nZtg+ScZL6d8XFz4GAP/4aTDOYv6AHb29vMG9/wRvPOq682S5csttjopERmO3ouLzrFnm1wbuL6RBS/peV19LxBPh0FUbSfPnjjKH/dnEvO3mxgB1H4QhWXOms8YMePmgnnG9rgAzsKIsm7ln7mOU5Y0TdVpC+v6ZqiJKGUdPILx3Lj5s3mnPNeR6cvBXYQtYd1h72lo72ToC90gze96U0Edp5//jlz2eWXe8COCCW6biuijnU/VllFO2bDGxWgc/nJvHUdBXayFnthzgc2In9jKM5FgZch9ApZn1lgZzpbqUz+QhGQ52yNufPOO8wNN9zk7tWwsKmJj9Nr4+xT6RFQYdh5nk5M0OMDwoBuQAr84Ek1DkBQmP0c/hEgsIODlonPZH+jgWMCHreagC673moV4PxWT5+KLTYSsUiHWPRlYcQOFen83aP8uBT0Lmo4Lt7Vio0y5YCdIirTmIAbo4GLRewUOPXawZy53T5m6IrN1aLrsX7FPWOLoozTCSHDdoTGsCn1Q3mFcx4SQ6rsNpX1FitgSvMwpfZUfbNHoZQprKUNxZWNL85pkNcMPRez55JVbPFwbEIUbh2RiPMicCUyftH1bZVxKiXWEqm/a76VdESe8wVM5cfxm4E5RKP66Bh5uOHh+vKul2nAAMgBAwwMCAsWL6OMAVliYGCAtCOIaoFXGoCburoaJvzFHoO8FVCkCB7U1BDUAR2EGHNAoSaGeUbcTCAXiwAYAGCgqNbV1RO0Qd/UiUVMiXgGuVxEkaXxY2yM5Ql1mdKziTMLQZL6etMID1pQsTU3uz5AyQLHOD4K8mzdutVRqcCI1NfXSxAJfUDfQR22ZMli0909h4lP8TcS1sL4gkgkBbv27d9vHnvsMQJeSxYvITCzbPky09nRab797UdpzPnZn/lZGqqg6IEOZv36J8y8eXPpcdnf38f2g8cfdfvROuTnV451SzUnyW/FalOYj0yFdtxNihxR2PXjG1lV2aaCDG9q3Gc53nG/eAvbRMw2HwLeFwxOGE+MFyPJLX2I0oigHNDQCHBkbP4gRF+BPs/mThqX/Dy4B8Y4ADwYa1LdNTamPTyDvS/Zb/POKm8QUusx8QTPX6aRPTWyvitACr+JKYqcrIKy+1MExKjhIb5t5+/XAvbJGeO3PzTIV26pOUmHKw6qZK/XvvhzOA3wZIMJ4X6faosCNp4BRIx4kjRa5xyPBfcfMdAo8KktdBiQ/aUwh53LCVB51pXJGSjjHjlfo9fTLyEmo1TKRznrIAUYZgBmdox9mSWcU+E8istm8dl9NNxRvE5jG0c18lC5vSm3BTnv1OW5sbquPq8OAuGaVGMwDM04t/ETMkfPoR7+DvACcsXA4IBE3CBJvHW+QNk4B2CoxlmAs4WOHXIAMeIGUSzq1MG2cCJJfj7dq/AT8gWcMJSaFWfwt7/9bVLJdnV1mVWrVjF/3vz58yjLoC3ImXeot49neSL77GY0MnLuIV/eksWLzYsvvcS6EGE8Oj5Bwy3qQkQOwaOxUYn+nTRmeBzRyrXm4P79rHvD889T9sJ9nV1dzN+DNuJ5nHuIhG5Hu5ubTKM6vdQ30AkGdUKGQNQGZLFDPT1CHVtX637qOEB20DNUaFTrmR9P8vQInaovX4ayActRFJxjDC3ecwix1HAy/vaaPdej8m0VlMHu1VZMWEuXlaui2rwjeRM9skDHFXTMeb4QZMiI2PHPm8QOojKcrcQiDE3NLWbHjp3m/gfuNw8+8KDZt38f5wLePQBNgIR0VhqFo9IE5yrmqa4bvN/2tlbzpje+0Vz7zmsYscMzRPNbec4OavTX/gyPSdmQ3ZUGOQF2BOzR3DppRwxxMJJIMut4bv92oKKdb5JLUc52H+RxOYBUZLM/JeeUpe6VxV45GxRwsVfcPmDfc0JjntC0ytwSuZRrwX3SlMCMqoHzmJ2MaquSvc+YF17aaM4+5xwCcQB2kGdnx/btDhjr7Ogyq1efaBYsWGguueQS09XRbp586klz+WWXs/+1tj+hvJG0J49aVqJ4UoKMm0p2/ttCFaxzETtZVGyv1cEJbPFIfCjgFVQd3bAQYjlD5250PCKRSkX8xrKJ1/GQveeee8yNN91ksMFp2KefYCrajtkbZkfge3QEAOxs2bxF6PCsZgKBCRQxDJWW2MrMT3TviIxZoUE8BmDYgym3bZHttozSVbbfMzmVZh5kKAK0jswZFxvPmX5fMznmsb4Vqs2vWXLRbENIvO3TvCPqgRkDKDEjpjmPo3VPs0+eEJtbQsk9MTRohvWUmccx6h8oUS3NLYwSaW2VKBcYJgBa8OxRIzy90RDpId6pBEnopSqACvPn2AgJROEgIfDWnTtIoQYPPlBmdXd10wgC4wrq2LZ9u+nr7aUhZhCRLJb+ldHBExOmsbEhpQwBOIDCh+sjMNKMjtJ4j/vo8AAe+sZGF4mB9sJ4I5E6AtzI8STc4UrVhnvQdhqGLC0blSFEttjEsr4xB565iPCAMQPjhHv0eXrE9vc5WjBoi6BUg0EGwM28uXNNO6hS2jtMV1enaW1rI4jEmW894A4cPETZGP/OOudsc/755xsAO6DKgJEFXNpoPyhe5s9fQADnvvvuMxdccIFpb2k0V191NdsHIzHeF/oEsGqgv9/09fWb/oF+vm94+xKoqq0j0IbxHbegHMbJB3wA1k167AY6PvipSjnniyre3ljjHtnrZT8KPRX5JfMZCPCCeyWJM1xaJFrHz/3lwFYbgeEbgXwl3hnfaHgCmJYYBfCoUoI01TfQqKH5l+CdLfl/pGF2irv8POq5mDIYqLc414ZQAHHe1dWZ4fGxbNfDrH0jjLLIJRqvHMsCabBATizaF6cvN4SAhr+t+8BOXu1TlQNTkUScZH7JmougujOgqv224gyvThmfWr8C0CnixDpdStxkX3S/VQxU1G+hlExTRb6bvDPWG9CsNxA7W6ubEd+Hd82wPKXhbLR52g0WIMX4OBwDcCYldKB9fX3MqTc8hLwf4gxA4GZ4WCJv+vspTxB2Ab2ojejFdUTvwhnEOSjYvUGieZQWCnCOGIKbm1sYnQOZAGf2ySefTAcAcZiAIXqUZynOJ93ncW7gWcg8Tz31FLuGnHmIugEVKK6RCs1GDePvDRs2mAceeIDyEWQnnJ0AYPRcByXry7t2MeJ3eGiIgAxyySHy9MILL7RGYAGTcVZhPHBe4qyHLIT+IRIaNG1wqIEReM/evZQf1MaGsQQVLr5DlC9kOQA+CxYsYBQx2sOze3KSNHEElDo7TVtrK+UsOMMwYplRS5A3JoTa1kY7O8ot6yADZxjeS9BHaL1YRn2DzQUEZhjkbqmnQxDtHeNjINw1rc3iZAy5Bn1tY0TUSEouyFql1YOf2Yb8cE8NzxmJCKs4cJyBPnUKhY0J/k6dO6GNNcvmmvMd6oRDFKWX2hq+D6wLyMqDAwOmuaXFDI1OUL783Oc+x3HFO9c5zvyXWDc2skb3UPwNUFLoB0dNZ2eHufSSS8x111xrFpJ+sI5yDqPdbTS8OlNpZI6ARYgywVrCP9Eb5J/ofxPICawHjgVRVQ4XuRDgYZ11RrKQfq11VkqEtQpZU526dF5qvhj//NMgkizbhO4ZIX1ZIo86dw0nO/oODpnODqGjpQJRgcT43IYN5syzzzbYCz/zmc+YRx993Gx48QWuO7wPADkAfkDdfP66dWbhvHnm0UcfM1dddRXHGDl2dL9C3yi/C+plp683/11UveyJ4rSSXFc9xYFQVqZ3Uf5KxTYL7FRuSVGj13cpsIOeTuDwnpw0X7/36+Y9N9xglVqZbFUJ1SXkrCMp6M1030oMy+yjGSMQmysz+T6R/AxeN6gD3jQ8lBDebA1tprbAAEo5Y/pK+dE6GaJ74tHa8BkKJ08r5Efn+57JNRKPwKrO2HLYp03UyPEatMu14TWoSwewqn4XtScG7MTeVMEaKGmomMl5HO1Vib08a8/0zzUY75WTXozdEy5BKowiUPY1iT087ATQEaM/ZLiRkTHxON27h3RhoDQBUAClvaWtlV3r6+83+/fvZ64ZULApiOOoGKAIWloGgDUARzDezKVi6bhQqXP+wb3wvCUoAfoQADtiTEffJM+KtFv448WggL81d6DzLrO5dfC3Rh8zmoUggFCO4KeobOJl5xyXbHJl9BGAFQxA8NBdcexyetgiNw4ULSjSBH88mglVtFXmFco7AUAO9PSYO+64Q4Cds86iQndg/36zceNG9nnZ0qU0qICrf+6c+czjc//99zNpamdbi7ni8stNA4EMAacwVlT2rYHFATbIJQRl3eYQwHvs6T1kBgcGqeQT5KqtMQ2gqauH0i59SHtTet6JteJNq/QRMHrgf1DYMXr19ZILScAbURaTqS1ejS6iwXrkqtLvA2sOsPGMurgv/D6U3xxYZ40CjvINBgVEKmIu1YmxCkYsvEv8BJap3spsRyBesR6rkIvbp3r62j5Zg0fFOq/Yk6owcGusi9PHi8/9+NYRkyNju1PseiWoUg2wEys1S2PO66vjj6hSRJryXl9x1hZVVP15nAaBpBLNH5Y1PodLPk6tyam/iGk8UcW8nwV2pjGuJR4pKS9VV7NQa/YPDJrevl4a7Ht7+01Pz0EaI3FmQv7AuXXoUA+jR3DP4LDkteG/cVCnSl425qFplDMGMgGABM2bJ3JMkrfNnQWow3MgkGhacQgBsIN/2A9gPEV0z/iEJI2HLITvB4eGGGGLs3PRwoWMzlGABsZsUrqN4p+A+zBKwzj7/HPPMacgHFTg0AJPfJw3mjcPuTIAyOAfHmwHxducOWbt2tPM6hNXc9y033o2MuLVyktoG6ITFACDQR/R0Js2byYTyH7Qw4K2FvIWxnRomPdD9oEsAyAJH6XgnzSShw57DGWq+nqXVxD36Vmq+XpA5UbQp7HRdHS0M7IY5QqFndDi6jMAadA/RBdj/MX5Bw6sNZQn2zu6TEO9OHmAqndwcMDUwVDNHIqI1C3PMJK352WdBS6awtpZ0viMZwAP7DAV+3MZYCcD+HH2ABvvpLI65h2ARfwEKAmA8dEnnjKf/vSnCUZijuMDZx+VizH/IQPinzpAKW0vQB9EgLe2tZqLL7zQXP+uH2DUuQEFMeXMCXEQstHVGumOv/H7qAV2OEftdwIKcMBcxIP41QgAoXOF0fYWvHXgr3ePv+/47879Dhuzl3vLB2VC2rdwD1NAIw3s+GeXBZmsQ1CWnJqSSb0IXHbV9ldlTD+cecOGF8zaM84wh3p7zc3/383m2WeeM9u272DEHt4HgJ1zzjmHe9SFF11kOtvazQsvbDCXX36FjB14tCyQrf2SehK9RmXysH/uey/6zQd3FNCZBXbsSyyK2IkdjDSBVC8jxoqb2vUSETusiAu4xtx1113mh95zowisFmnVyTG1Bs3ePTsC31sj0N3VYTZt3CS0JtZLGQaSlqYmHttj4/kUeIdLwTsSIzplpdpr5JHsdxxkmLnRnK07a2yrMBYUvpIZPFyrAkAOw3yJ0K4dhhoyiogZtaYP7BS1N7r2SxoqyuxLZcY52q9I4Xl7Q1rBEM8sADmMUCBHPahYJbqGxnWrPON3GATgJQuDzMDAIJULer9Zyizkw4HxYueulwnowGgBAwI9+mpBoya5cJQSTUADUH+MOboUnHFQ8kmxoAYZ6/gD5RRGDbYNBnlQHHhWXfE0lD4pTQgUVfwNRRLXlXpMKclUocX3MFoAy9E+4x7SrDQLlQk8FUGXAuML/oFTXw1KbAZ5vIWaTAyxMGCJVyIdNWyEEBRgjDPnllWy8ExvX7+55dZbmFz57HPPodcwxhO8/DC0oE4Yj0DT1tXVbR577HF6/wLY6WpvNW9586X07nVKq6Wl02gaKmVoixclpPMbhiclzsd7HegfIDUe6se7ljYL3ZrOC6W9gDIvQJwAbJrXh2UrRZulxwjJpHygTRVaGsJsBBDeW6KcJ08TGCMXfNq4U+iUY2kxtGyANmJETCJ6UKZ4NdaahQvmmZaWVpt7wDdKiWIMr2JRnuUDUBB9x4eeqo56LFisqT2pmvMqI79XFKyYaeCm2t0tQs8dFhPtl/9AQCPmHzFeOdUCPNGWcpFnnGP6VbF/QW4MlvTIf9gWGFC/5Y14YCec4tlceftrJ1dWMfdngZ1qF9rhua+kvFTUCD0bsIaQz+bJp542Tz39lBkZHmH+G5wxMNzDkMzzsrHRUnECtLFMNdarXPds0KYh2qa1pcUcu2IFKUfbWoUejdGXzBMnIABAFhqZ7bmkzgfUtSfFuVijWiA3AGjAByBJZ2c76WSRmBwG1eXHLDdLlywlIEPgZ3yc3+/dt4+5BGFcnzNnrlkwfz6dBOBE8cKGF+iIsX3HDhfBu3vXLrYTwMXSZcvoGLJlyxaWA7lJqUMvvfRSGuJpZLfGekRI47pEUlgZCpEucFiw4wTZDnUDvEE+H4BRm7dsMagX8hlyzeGfb8THOGh5yMEjYyY57/AOaaRHtJGNOKKMQ+cfcbLgPzoOIV8hHCeQx6eObWckNf7BycIg0rqBEd3oB+QaRAzNmz+P9wN0guMFgK+zzz6b7YBzDdqH63GWn+oPk3DPSzsLeKCN3WxT4IHbvuW+LNk99d3hAnZss1LnVo2N3gKNMYAQRIUzqv3/Z+9Noyy5qnPBnfNQmTXP86gqVZXQLJCQhAYmYUD42YAF2G68ltvYxmAbLzc2r1/3e/R67h/dXqzlxzJ2m3G9P01jDAIJjCRkNKO5VKqSap7nubKqcs5sf98++8SJuHHj3HujUiXx6ooiM29EnDjz2Xt/e39bOE/+/v/5BnM2oq+xRgDqAJxEe/DTxs+cqdAen0OSUVkjjAa/7trr5Lc+9jFZuWK5DA0OaE4eOmnpXMr+wzwAsKNyr0Wpa7SOd/hoMspSdariGnfOOJDTKLM7YDGhYFMnLI0sV1kw7Gv7nfPWyb+4Jw/YiZ6vTq82mjcfp5MH6IQ6eBbIcZ4bIQCUcmwKKgIQZ/HiJXLq1En5+je/Kbt27Za9e/cR6MG66unulmuuuZr99L73vlcmdXWTXu/md9xMSslxt3bN2cpAJHPCUier0AknPYf9zHf3WdST7ZUmv7NPL0fsNH4GR4Gd2F5Wxm5VBtgJvEJ/9q8/k/s+8SlymkKBMqWx8V65/GSjPdDodIhNs0br82Z4rtA4UAPndKN9irYj9Hn7tu3shrERhGl36sbreEnfqhE7ZZTFskbOojlVtuwy7YrO9YiSlaVbypZXPI+jby+8YULbHalabO8pyr0Xa3V9lCmx0ipGpPCBGD99bZQrGaNQvVVs8P5iAMQiH4pE59io5j9bdv3GmnupgB0qKHG3+6rVT/VLzj4Cj9fOjg4qe1CMQMeG32GcgPJ07nw/87qAwgv5YfocaAPlTw3aSosAAzYAAETlQNmgIZ+0Cqrs+xwQLhIDFdakveBh17lKCgdEBLmIh5B+y/oB7wTvt/eec8qZUmepUQYKKGRJyJSkw3Keu3iLRQbBGIHvOzs7qNgCREIZoOzq7enxhpip06bK9GnTGY3T09tDmhZwKJuRwyKJ4PWrQSggDnE0Xw78MCVZB8nR2IWUY6SdAQu2GqgBmP3oR/fLgw/+RG648UZZtHgR6wY6NnDdw7ADA8i8+fNpvALlwlNPPUVgZ9rkHrnjXbfzOkEF9AM4+F10kYJI6vmv50ICOrF6ju7OG3CcbK6OfQqiwDikXpvnSfcCGheMC408o6M+4srOHQNlvLHHFFrzFnRjGPZT6OBl48re8yThqrnbPIidcVB+uYwsWsj5KlrZBiLBUESqj9YkVwA8mtGHMBwiT0F3V7d6NXdqgmnMGQKbFtdFi4XiYwQdXRLpikUaUGtVnjeV0mNyTxXkImcXKLF1FNJixvbLQirS+MPFeZ0qnq8EdkJP1OztZfLRKFVMkv8hVXbNwE71DvDjVUNumRq6MXVLHPgJb3eGncaO4/qqFnV0Uc/tXH3qklOxxbS8N6ID6+vumu6eQGBHgxrHeKYhCue551+QZ597lntsW5tG3EAOQNQHKblaW3nuwqGiq7ubkSukJuvoIBUq8905WlQ4ZeDsgOxieffCKF2Thxg966IFEocBjU5FHYy61QyWkG0OHTokp0+fpFPHqlWrCMKQ5qq1lbRwBw8ekKNHjqqRvL+fZxUoPkGZipw5cGAB2HP69Bl5+qmnZPv27TJj5kyCO4ePHCFNFiixkAQdIBHy5uG9kIfgyLF+/Xq57bbb+F4AJmgrrj/08MM00M+dM8c7s9BBQ5KoHUajur5BuyEjgQbuyOHDcvjIYdm9aw+dcJDjBxG7dv5b+5Hv0H43Zx8VF9QZAvczUiOIpPL9S18XlQvwD31vlFow1KOP0EY6QzQJZRqMoa+vNMmkrk65+uqr5bd/+7dl0qRuAn8W2R1zFUvTchbN/rw9LwvmUBJlIRQnPBWbfhPuselzJijHP8wSfIVScn6Mis3JPvZwxZkGJyZS2yodG2RhAidNTbJt61b5u7//R4JrmEsA+iDPYd6a4xP6PpTXQgM+3glgB1FVK1eskI9/9GNy7bXXyPAg8lghJ48DdFxOSovKsZ8jIwBfrK8NUEjovlyaHOoWAI9A20f6PhfBh+8M6GEdVTB0+4ZGrbGLg8GwvvXAjgN1Q7kxrUPm6c/JTAtBHdPXWVaYB8/kOysqB8hh1V2ouv+ZQ7mKtdrZ1c394/vf/2fZtmOnbN26TQDqkh2hu1NWr17NdfbJT35SZkybzj5YsmSxzgFG7Kg+Fkw4Bdcset51WgjaqLxscrP+TJy6dOwYyecAH7bnMrBT0xGbe1MM2CkyBoQLoaEalAB27N1Qzh944AH5zB/+oQxjYiTrsbBKMTEq1p4yYlbZd8fqdqmul21XmT69VG2u5b2xfilqd+zZ2PvhGbRp02Yani6cu+AEzXFHEQMufKVXyftMpJHzzVz2paxb7N0xw1NsPhRdj4Erl/LdZQ08Re2Ot6vMzlR2BRfUPGbIiCjVNRn6J1AxL56LsV0xpoY1Nmax9VdqfSVaQpliGnq2bLty94ZgbuA6PLpgiIBxhN6WokohqL9279krBw4elGNHj9F7burUadI7uZfK/JkzZ+XI0WM08MObVbtJx0/XptJbGQ1ZSB0CwwvpNsLhJnhg+VYUoElo4lSh8IlVKTMm79IICVDDgQN/mG2AFyiibOAUQWNNG4w9SiEybdpUetACsIFyi3YxoXBvj7S3d9CjkNSnlgydxiYoMmqQgqEjAR/U49x7IBpliUWAAFhxxg3zirN+SmjRxl0i1HFGN/30pz+VH/zwh3LNNdfI7LlzZN68+XLm9Gl6+cJQNLm3l5E7qCuAnWeffZbAzoypvXLLzTdLb+9kB3CNSntHuwIuQ8NUlLWLk03IFD7UCe31nGjOcIE2a9sVqIBRBmWYguc0R4JjoJ0B1Z4mq1bqHBjvFGyDzGKDnIAy1if05G5W72oDbWxCaHxRkgjXOlyfrWJoT0wtfp6p8p0YA1IQiaeIc9E6bvza29pdriU1kDBBtPM6hsFhxoxp/I5zrbPTOakpLQnWTBag9BuBeTVX7AxFEQzpa3HgJrYfV9+WSgEgNUWLVq9baCCLb5x5wE5evl9n8OFGVXiKFb6yap/XAOzU0ha9J8+wFHs6JrPUfrbGZMpYTS769TcrsHMxZLWL3lkXocAJlB9xhmCP1+jfQdnwykZ5+eWXPXMLz/kRnFVK1wUAHc4VAHYQoTqpt0cjaLu7BHszZAzs65ozQh0PvDHSGRxD4zKdLxgBoBGXSeRwK9MEEHwYG6OxG/RlADxIsbpkiUyfMY3vAbCPe/YfOCD79u7lfYh8wQfPk9Ksq4v5aCBfLFi4kKDH3n17eQ6DZh00a7iGvDWgWgUdHUGjlauYk3DP7j1etkKevrvuulPWrLlSZs+ereBVc7Ps2bNHvvzlL7McgF7Tp02T2XPmECyCPAOACHWF4wkBNUTPuJzWdMgZHeVZjYhctPPAgQOyf/9+GpDxHai40A+QuzyG6kAFi3yg0d/RwNHQ64y9llcF7UafaP4djSTyThzIi0iqUvRpB8cFZygAgo6OdsobyBcDOnpQTf3BZ/6A7UZUNB3BRaN2ij+17Xt5snay1ydlhN+ZHJecV8F9KhAHYE+6Hiq/huUG1yPAjsqaoZFee8BH7fi8hsl3lH3Gx+XBn/xEfvrQI9LT08tnVEYblGPHjrncghptTZnVRZmHcj3KwTgODg7IzBkz5MMf/JC86/bbuC50nNXBJ5HXzcFLo+RGRxQQMGrjpA9UtkF0WJhLx6LTKCu7KDDLD5M98cJxsN9DOYbSoqdiS2Qp63kfPWNncPAC/dXAG6fjBCCMp2z2ET3uiQzgo6Uk5WixgUyas/eCgQDrCeDbzx56SF5+aYNs3LyJew76ubOrQxYvWsT+/dPPf56/wwEJoA/k8BY6vWlOMTdRMnTICX2wArgOBAqcp4xdwOR+6mIW6eOAMjblMrDT+AHMZVEgx71pgR0qb01U9kAh8ff/8DV6O3CTNhS3QOoGfV1MfK3Wq+lttP6+b/S99b/pDX6itnPvDa7UpX9dESWD3+QnqJrwDv7KV77CzZnpqp03MiJ2aMhQW1Hup7wxsPEJMZEKYdl2FQ1V2bJjz8dBbt29BQAAIABJREFUiMYnUqzPJ/TdkWoX75kxhKO48Nh+3PgsTvhuGxqVqFWquN3RdsWteSo6xgpqqHFl9h1nNC7cuQqMfTW1+823J5bt5pqAvNhZUMVQA+PJ4NAgBXQYIRCJAy9Y0I386Ec/kgMHD8uUqQqCAJiB8n/ixElGauAQAkBDQ4mjSLBqYM9pa4ehZJSRHHqPGlLoFUh+dKV8c0EkfFTz0CRRO9Z245SHEornUY4lUMW74NHKCAqXUwc0cvDshCEItB5Tp06RyZOVwx5GE4BYNNAz0kcPUw+2uOVpihBnLQANeA82txCQgucbvHvNWxWRMcYHDkOT5Y/xVGtJx+i7Au+5JLoAyhQil8bkiSeekH/5wb/IkiVLZfac2QR44J27adMmmTlrlkyZMlnmzZ1Hr0bI0TCM3XLLLTJr2hRZf9V6GnSgwEKuhoEEYJEl0bX+V6oWi95J+iAr9ySyjv5mABZ+pyLuIo5Gx9VoZIo0QCQa3VyU0sBgPyOIoPyDcgf0MPDIVmo8jZBRShj1+sTbmBuhxeX2Ud6I1Kfes41AnctlZEYXm28GQlqZagRABFZCKwODAua8eYnj96HhARrPJvf0cn4xuTSo/1xNtQ9yPrnATpV920c51bebFJ2BseOhzPnJuVFR1QBMDAwBuS2q9fByZ22qrjnnb57hrVpPxvZblBUaeVLllDz7vQEtLNT6IlZ2FGTg6q15AtXTZzUX2uiNl4GdRnuusecmENgxejDMdUQCb9uxg4AC9tBWB6IP9F8g1RC+g+wB5wyc6cjr0UPAootnHBwb6MHvwCK1FztPcjM8ujxvRj/KPdwnX3dRvI426syZPkYwMCH5lCmyaNEi/jQHjNbWZhpTQWV2+swZricYxA8eOMhzC7IT9n58AGiAEnXBgvmycsVKnr/btm1j+QB1cJ6jbMgukGtQ3pTJk5mnB/IJc/e4HCcAc26/7TZG6S5auJDl45zCPZ/97GdZBuqM96tM08T+gfMHACnIEFMg/0zuZfQTgTCXX0gPdZ0mOJshA0LOO3z4MMfl6LFjzMkD4z8dNswhx4zFzFGnUgNlJscqos4cep6Hv0N2Ch0kcH97WyvHGWUgYkejp9v5zvbOLuk7c1rWrlsrX/jzL2jdBTmV2h2Qd/GcXP3umNE18nRstjeggE2e1Q4NbQJ5e+lFAXaC7TyU2zR+2IcQB9ErTfL1b3xdXnj5FZk0qcfn0wSYh7FHpDfmImkJA5kYv/scKgSNkONpiPIw8ux84J73y9QpkwmqDgPYwdrLGP59jkn6vBi4o5W0fJZYy61tGsVvNMmkXYMM5QBc29Dy/Cj4XSZXe3ieW56Z1DnrWQS0HqHibOWljmP3DqUkTKKFErCpMnLH1qu2NnFuSspNclUq6JnetpEzFLI1ALXHHn9cfvHY47JhwysEg7FGOjrb6fAF57Uv/fWXZPnSZdwrmSMJubMcdaF3onJjq8CMRe3oT/aRy8fjnb7cWIagjtFZsjUGYF4GdnyOqNyDN2Yo5OR9CwI7RPdHh124a5scO3Zceib3cnLxsAVPYoYvO7uoGs1NhD41z79GpB2u4drl4opXlHi0kerW/kywKGt/yO7MeMvVX8Cb9omYglevUaH2ho7TGxrh1eDU7OrooncEjVFNzTSGEO2p9olE1MXqkeWrzxwxhcgq+yxigK22DmKGBhUHittdj+KaLalwvGNKMytXvXZl50qZvaOWfo3NiYavRww0l7RuRY0qqdjGxqtMu2P7UigsBo75/DoqVzQ80LU8WA7YKZILwiiD6vtibFQKttQG9zSUWMtYF9Ws9vHOqX9oDMyZ08qH3szoFuxf4LyHQeLgwUPywosvyo6de2iIOHMWRowmelPCcEEua5dIN+ThTilR9CjUlln7VJFAeHY2YsNC/PWnjxJx+WGMWsUSJCMBLJweYOCBIYBRN9Om0agO71YoqPT0Iw2Zeip65cPlgEkkmCSOxJRRUBckOVeUyszAGseu5b3s1KDhvFCZV0XBEgJXofLvvIoT8COtVKlapREeUNruv/+H0gnjzPz5cucdd9AQhMgcAFWTp0wh9Qoq9tJLL8vmzZvl1ltvlcUL5srChQu94QpGEyjLUNYJwlG2doqnmw/mnWdAj1dYjVJONb8gDyZbxe7zIAip95K5znngFFR6aPNe88pyZnEDNpynJyJ9EHGFuhI88wYj65cx9fq13ErO29qANBvPes5aAyU1F0DCz862ueil8dF0Wy2qTL3Em6W9q5XgWWuTRvLMnDlD5syeQ3kNSrWCSTmfPGAnu0aLAJ0Y+BGu/dytLeJYUQJIr3xd2kP1YtLHZo1u1c64Ws++4v023WfJuHo0uFBGjZ0FFe/OzIfYCVZUfswByIcdZgYv9s5AsKhFCGjsnsvATmP91uhTJeXfotdiPpnMAHrRI0eO8eAAKA5HBIAdcCJ55JGHZe7cedSDYbzEh/SvLued5c2zs4aRpOPjHlhxBxRlAIuwtGdgxMY5Y9EKSit6gZG7CxYsJFBCOloXnYnoFZy/Z8+eJlgBCiQ4v1i0MpxXIB/gJ2QQPIezCvISwCFQt+FdW7ZsYTlHjh6VC+fPa6RndzfP0RPHjxOMWblqFc8ORAIB2EG7VqxYITfddJPMmTtH5s6Z621ke/bulT//sz/j8zDitiHqenSUnv0AoNDXqA8AnmXLlsmCBQtoAEYf0wlh0iS+i9GyLncJ9hC0EXYG0LKhXNDGWb2PHDkip0+fksEBdQiiLTIAAlIe/QEdLeQP0MeRAhcRV84Zp62ljXRsk3omERRC1BKuoX9fe+01ueXWW+W5Xz5Dx5wvfvGLHE/YEClXOgrUavOttr2r8i7/TXAGZs8Ple0SWSiUJ61uoU2g4vmyETs+l0ym/lxgGuGB98N5i1R5oB/+d/nkv331q/LKptcYsWOgIgBHzAnMAaO4MwpDk/NMrlI9TGW5gQv9snbNGrn3wx9ilAjmDhiYLNeNgQYq97t/LtBIzzrMO0e35ihwQW1r9HEGPobUwUpZbHamNLgSRqL7MQgAKtTPy98Z3Yy1ydKlaeN1aP1cCEGYJNqGDmLZfHhBJA4pkV0ZeXPJQKRsG/hq+o3pGn3uuefk54/+mzz19DMEYOlU19bMdYM1/aUvfUkWzl/AdU1HvfZ2GR8ddv3vxX8/Hka9Zv3lgR0H7phcTNs96Z01Wk6p/lTvsbFld9UasVPT4mzwACulNCtjQMOfGEgQMzQWH57FNYsJmLGDueg6FbjCAsDLN0aKCCwybPh6cFvi3urPx4qOjUg6xWp9Qxd/d0F5DhmtfkeZmVTc6kJhP7Vh5dcuWrPCG6JPRwYhWvv6BrGOu6N7Q92LqPYHQI/TPzBAAQ5ePGfPnKU3AULPyVlfNBlLAXXFAAWnS6wPCwwC8T4tQqvjb4/WLbIvJZfrjCaJGVEKjDCxWRFrU+z5Nzx0I+jjeoxssWlV9/VYxxUUGLOZ1V2Xi/hAdA1VvCuYyyVB31LN4HgUzNbIAVsMONewL5WpfNGeFjtDY5MpsneUmMZ5MyH1HSIiMCTIIwJQAUoVPGW///3vy8sbNsixE6foBQqgBLlnfDJiZ5TOvsBTbDDZqlKa6EdBDNIzOJoG+P3ZdXQRFFAoITCSwxsT77LkxYi+gdKCCBxQjCC5MCIkoKgqlYpSR0ApRYMYhZFo5wlNGqlC1GM0VEY4M01BUTjG/S+JEknoQ5xnqgNJ6DFMpS2gonNRGqlErY5KgrQm+sLE09VFuuh4NJMGD4YtyACzZs+W97///TTWPP7EEzJt6lT2BQAeeCw/99zzcvToEVm7dq1cc9V69g0+UAKtf+ExC4MKvCxVnTaFVNejgl7ez9NcPVP3avt0NMNx9pRsvkw34kGeGY3s0X1IlXSNgFJ6DYvsAaWO7hHmRIlxhBLZd+GcDA0NOu9fS8oLT+Dkd6WLS88pgkqOlsSAPWVjS6JovMei86YMzyybI9peeNMklIDaGZhrI/Q4Rr4CsA+8/aa3y+rVq6S7s4v6TejVmQUCvCHBFlJgCKhYW8E9tpP6scxd6UUx5+Y5Wn1TLH66ls3UFqAD8oK93+ZbtVKickPWo9oKcntp1T2zBtk4dr5WA+l8W0oAYtl6R2W7WobB78A13Nxg3bOGqhreVMctGdqawFuFeHtWqgjO23j/1SnnZ2odK/9int0VHRbTOSo2kFht0w/Ud3flcCbnqe75qC7Behn3OWwA7FzoH2BOO9CHnjx1igWdP3eOVP3XXXcd83cARGAuG+T/Q4Sxiw7RKBKcCxqRqvRc6iJB0B0OIN3dlCVQH5zHkHWQswKABb5D9OvMmbMo3zA3H4zbQ8Ny/PgxGkZxvuEn/p04cZw/mU9uZEQu9F/QHILj44xCRTsRpQPHE3wQcYSIGUThANgBQALaNoAkjIwYHyPNHGSCgwcPEvBYdcUVBEBAgYt+wDmOflh/1VUyZ/Zsnvs4z/HZuWsXDbmoC+QDOOgAbAAQBWAHfWXRMbCzAUAByIM8PouXLCElLShUZ82aSQcZAEPMXdTezvMaKRNo6Idshaii06flEPLyHD5Eel5QtgHcAthiuYkgD+F3lAG5TGW4DununkS5BXS3AJQs4qq3p5dyJ+qBfqGDzqRJjGq6/4f3y+/87u/K9//5e9LXd1Z+//f/Z5nU3cW68Eym84w6ChFrQC49RyesAEAqACN3zykCvLNnQfi37Xm5a9xRpYXXKsqCB1ByaARRNSY/JU9bHUOZVtdS+NG/nVjiZT+TAzFP0T//9E9fl5deeZVzE+OEfoWDPcYD6wnrDFFZVt88WU+jsZvkXN85WbxwoXzk3nvlilUrKc9ZTkWTtxKnKidTexlSAV7I/cyFyX8tnMPmXGRjjHbZfqRrXwvJRs34PcvJUakeMhAye8ZlwLtENk5AG4sC8kCio2CriNix4QgAotBRKn+uqKRlUlKeikwHIQI7rbJl61b5+c8flUf/7d9ImwjKR4wF5P6FixbKF77wBVkwf76ME5wdJngHakuLqgv3depkcNKDU5ObPKazWISWUSpiXzFgR2n2EjrsuoEdDmLEtlskgDZP4MkarVsdokveoV1esC6qQATiKOq3Eic+0cjYgBaYjlmtIttQxWYX9gEeLK584XRpUOi1GpQr251cuUMKxLR6u0xZzpq+apULU1yeOe+PKmH05cz/xJYngm6LP8XzuLjPuZM1XLdYZArDu1LjEmtLUpWxceVor165WM8VPFpmX/KSQ2PlV/WwcQdhQ0q1q0qsRxJhIKh7aHQNPDKykQ7FM6Vsh8Z2pYlUPsuVHWt5iaMiVnTkevGeyIcLK1e035asWtnHS5xDJryVrULV/bxE3crUaaLbVbgV17AnlmlbqWer0PjYXgkDAZIUMxmq415HtOi3v/Mdct8fP3mCisHUqVNl2pSpSR4eBxCq8G+h/KagKKWBefxZbhooR6DbguKGnz1dbVRUoPRDke+B0t/TyygcKCvIfzO5dzLfbxQJ6pXrlJHQC9B58NGw7735VAH0yUCd8hImvDUDs1dMzKPOCUf6p74zNCF6ECTkxnabytj4iFM405QMNo7m5UallcUH5n4an5pIg/Lqq6/Kmb6zNOy85z3voXfeLx77hcyYPsN72cJIs2HDBlm5aiWjQ9ZfuZZUK55SIrMeIVeECnLuNhgoxdYvoUKrz6hJ1Z+5BFTclQCcUZDGmV+b1LvPeNL5u8+PAJDHuPIzHpEEqSxqyrwq1ZAGIxsMdPDwhtKJ+QyjnBr6wCmutBIDQ5q0mZFHpNTTSC62L6h3GtTRMR9DrqgAzArBI9wxNDgszU3j8sQTT8rZvrPy2T/+rFy55gq+C2On8nPiWZoyHNikyMwjq0dodMp6k9q2k4sbV3iZBkYKLy9FdLGmYtm6UO4ngOIMbn7GhfpXufM1nHfZ/TExkuTvnLFooZgMWmo/fhM/XKbdE3r+5kSxFYlucX00HIQ3nrL2Yk2B+vr8jW0nzhkYann2I4IVBnfvZA+2GQAvTaQSOnumz9OhgqECADr27C2vvS7XXXetrFy5ioZ8UIzhMypK42rAkR6hOiN4BoyPy9DgEIENgA5Y73gXzwaX/wbgAfLQwNlBjZoAfIYJLOAfDNy4HwAJwAz8jfUBMIYgjrsOgyrywSCPhcVlAtBA/h+cx+gDROBcccUV0n/hguzcuVMQ8QKjOoyufWfPyty5c1nv7du2USdZs3oN2wMZAGANyrvzzjsJxgDUgVyk9KXNsn3Hdvnrv/prtvFcXx/fh2sArgAKqaOLnnkAeEDVhEhnBV1aWdaChQtI6wrDPqjaZs+aLTNmznByF4ngmYcRz6OeGAsAW3gf2gKgamRwyOUo1CggON/gH97T1trC94bnvrMi65xoamad8Y7Dh4/IpF59DmP3ve99T2664XrZ+OpGyqn33HOPzJoxg2c+PnRWGRuGQKj0vG2tBLlQVxROJxpG3uZ/ikAdPV/TVoXsmktsaJX38dkQNMgY3AzkDN8Tlp8CkUwutUPfznCTU4PvebICoHTOV5TRIUM1a+T2Aw8+KP9y/4+kqwvOUpMJKCq9sYtuh0wzohFyiXiS9CHqRQpiJ2/NnTNbPvyhD8maNWtUnhpNbFcp+dELKpp7k/kuAeS0AtRD7kuVAfGdf68u7nRdwquZobVoF58fM3iS/WKOZiHwk6ezpuQxleOT8cxQrVkEfMZo5OU8eilhb3Kydyj3O93J6wHVHE8cUIj+OXz0qDzwwIPy3PPPyeFDh+VM3zmO3+KFC+RtV79NfuM//IYsXbpURoc1WIKAdlUWLMca4PLvhOOlsrHLt2P0bP6nMi+YbuefqzVih4NxGdi5WLJAUE6Z2JUy1WmSYn2hWODHXCgy4BYDecXATmyTL9PqvEOivvKK+iUGWCUekI34NVd6BqRrHnNIBgFeox8wnFcdcO4LMYCy2NxfDPyUeNZcSNQk4JofAzWTXhofr84by7nUaIf6h0uVUPXt9SkbyaHtjU0TaBj267uKR1/YI1qfdKRDqV6PL5LCES3EIGJlF/XpBFIulJmi5Z+N7PW6IRe8ppzhqXz9J6aEutdnphqxXaPIODSRIF/ZdpXp7Uv57nrqnRo7pxDC+A1lGIo1zlr8fub0afn2t78jL2/cSH51KPxQ9uHR6nZFCvzqNZpOuqleZS38ZzQfUNpgyEA5BHB6JtErdPrUKcx3Y5Qg9HKFEuI9bxPPXs1ho56/GiGiESamfCQKiSYItXmYUlSct3Ao59kWoHlhEl70MMmond8G8nj30FTnh7Nb62qejlnwxh7z11P7t3J8Hz9+gt54g8NqoAINCww9Tz75JHPs0Ou4r49GIxhYfuu+35K9e/ZKT2eX403X6BffDz5Kx82CkFvbVQhjShAiqE8CeCmYZuNvbfBziuW5UzPwVvSABh9U44tGzLi8NUZfgQgenziwEtihccZFFSU5EmAA0LG2PDb4XWlkhundrXl8hqV/QHMzWWJfGN1C7n+MrY/k8Rzn2h4YIc170XIzhLmghoZGmAPgmWee4X2f//zn6L1qwA76zeQJa3sFjzv7x/WJ+11fnkh73mAdnNlW74p9oALYyUY94ImYo1GxzlEkdujanDhgJzX/6pQZLwM7+afGZWCnntP00t9bn9xxKYAdjR4xulfd1jQ6c3h0iB0IMAXRAq9v2SK7du4mQAIqVeSlmT93HinISN/V2iZjoyPM6THeogAO9heCFQCQxsdkoH+AETRn+87zTACowRwTo6OUMWbPmSOTe0H7r2cE9n9cxzlq9wGwAe3s+XPnSaWGcxYOBIgcxYdyiIsMZp5ABxjBYE7HldZWnm2oM84d/Fy9ejWN3njHjp07SbkGJxbIOQAvQI+GPgKdKhwVcC+iXPbu20dgCRG6d9xxhyxYuJCUs2gD6oSyEbHzxS/+LzwncC8M7mi3UctZtI3JIBbBhMgIRONgLCCPYZxwDQ48s2bN4r+Zs2aSUhTgD8YEZx9kNIAppJ1zefvQl4P9AwRQYKwnmMMIHFDhtjCntkZspbUHqxPkTowfgAfIPa3tHQTA0AbkEOqZ1EUQYvGihbJq1RXMb0dQYXhYaU5bnFHQAQ4YX+ZkcUBf0UqN2fzy9sS8dZdXjpedTL7KnOcpYIfXtH+s/BSwk3M9dW+mbIqzLi+KOdAQvGlullc3bpT/8//6vzkfQTuI9QfQsadnMufP+QvntU+rfFAe9YVxlc8XLpgv99zzflm1cqXSvxFk0+g8o1U2yjWlVkOedegabQrqtLW6fJnKHpD9pL7ysk+lQ2oIpOTK3iFrEh938l1KfnBztMJhKyWKOdNQRqbK2FJCRxyUyn3QNS7lQGRj6wAgszOFq8UiobCejp04Id/97v8nx44fkxXLl8uOXbvl/PkLcustN3PfWLJ0iSxdslRaiW06xzYf8BDOMZ00Nt8sB5JRTmskj0XBJ5HqStUWRseHOmCNVGwULS8DOxMgRVQ3iMcMMDHjTmFloUDFBrQoiiIC7ETp0sYjyUkKKh/oWLl3xe2rZXquWMmK+fynAxnT1a9TL8ppe6xdjUfV0FhQrXgOduzdRQNaLiauWBGyujUG7MAvqdqHJZcftIb2lJr2hlrrlgMqREczAlIUC3Faum9DbMGaZzIeqIHCo+jd9XkR1jc0NY1JQZGx5+urzZvl7l9dYCe6RmJDUOv6zCnHG7yrbk4FtZtAELE+I0esg+q7finfHatpajQCAca+Zw6W1hZ6l4pLVA9u8+98+zuy6bXX5dTp01QQkbcFdGxQAC1/DPY0A2kQVYNknaDzwO9Q7qdMnUJ+d1BwaAJkfK9ROlS8xsHFbck6lbObqzagMUP7UEfSpzkvXf7tvGzDZKhmRILBh0q1U5hUwbaoIv1JMCA8DcJN0KJ+fGRKeNGid0KZxl23NBvO2YQghuVXyUTlZJVQG0eeE00t9II9cuQwPWMPHTlCBe74iRPy6qsbZeaMmVTKAbqtX7+exickUH7ml7+UWdOm0/BBajijWEuNu/Kuh4CXRbJ47vLspPKJkXPOT1c2fsDjU8+5BOAJj1hP0ZyjNLuRTyJbbGxc1yZOtwriKLjT6jyRAfZZ/p6EnkPr5OZTs4KX2dwKMMjhuyS58zANcjA40nA1Nqpe3a5PSEEiLhrNKeoAdvbt3S2vv/Y6aQQ/97nPy5LFCzlHNWInAbTCyB0vixgQlo3qyY5DuH+ax2k1qpkUsJMH6qDwNwDYqebYFJPd6zij6t1/LwM7+adGGZ2i3jGInVup65cjdnK7q74+f4OBHbiJgJZpZNTRDDXJuXPnGXUK8GJgsJ+5+wYGNY8Lcnxs376DBnxQoy1YOF9uv+12Wbd2LQEQyA5Yt6PDI9LW2c78L9ijYaw+d/6cnD512kV9tMmFwQECDAApAE50dHRqXjZn6Aa9KeQY5K/B9wODA6SUsvOBFOgAbZqbCe4AQLA9A+8DgIMzF+eEARxwIlAAS6NAcWagbDi0XHnllbJ23Tq+c+u2raQwQzQL6K7QdjhngIJt0+bNcujQQVmxfIV0T5oku/+dZg3n/6KFC5k/b8bMmaRS47OIPGptJbXbf/zSlyibHTt+nLIawCkAXCgb9yV0t6DaVWo6/ETb0E4Y5/ExIAv30/Fm+nTmN0Lujjlz58rsWbMYXdSLSJw2BW6MChfnLOjycJ4qRZM6iMBwj4hs3B9G6LqAXz3lm5HXZUgmTephhNLuvfvkBz/4AfsfbUXk58oVKygDMS9Pewfp6XEOt8B67QA1gG+kxWOUjsoIFo1VVV2JbESpPTGMvrHnCiJyssAO5bHg/xLnIZUuwvWcsvHkROuk7g1kMHsB+obJ7YMclZgXGFc4bv3d339NnnjyCZkyeQplY+Q21LFsUarkIpYdVx+bV1etXyfve+97mbuJ73MAhUV04E/LVaU/lYKXwB8jdTS3ujnvVOiYoSyQJzt6+clF7rl78iKcK51jAsAxoCn3ukHWtzdjP8qCTl6mC6IIzYknoRJP9mKvn4Vj7OeWzgq7B2sZ6/bc+Qvy9a9/g+P0mc98RvYdOMg99eqr1jP/DtY3aJnHRlS2xVrAXlRtftG85YAnc+5KACHoXppLKqFkU/2qIlrHtaGmHDuc4G9mYKdoYyhjMZtwLvxiYKcIINHUWY2Zl6jsRga0qOzYW5sKFYJiY5+zAxSMaPHbY8bbmOBcXPVYZEqBkpYBt9PvifVouFU1oBBEFTh/pOULr4VzBY80DhqF3pB5L4/1zIQCO0VhbS4ssy7l6GLdHDHORpWNvGiZ0PoTUeiLxiS23WafrVivfHcVT5ByEGKEALIGOrQSgFaUMvBizY03VTmXFtiJ7R2luqoOo1cj+1pR3WJ5bgrbdRnYKTXsDSmnodIXFuC+h3AOmg56osIbdnxcTpxUj7Cdu3bLsWNHCSJAoV+4YIFMmzpNE91OmiQdnR30hIWyDYAHXp1QKkAFBi884543Jd6fly5io9mUmQwQo9Rn44yuMEMJjePunDADDfY1A4ZM0TAPQR+1EwI6fJ9KlzqPHU2YRZBYbhcHiCj4olQk3tNOwOnuohGC6BPe6kCNceeUURSxw2v6kG+XDg9oaprk2LFjcujgQRkYGiJVBhRyeBYfOHBApk2fTkXt0KFDcv3119PA9Lk/+RN5+umnZaYDdjS3jMudE4JcokpZ0nfaFn6Xtz4zXoRaxSSyJFRMm5thIKqMtkm+K6DkHTfALAwYSk509KkZhgjwubmsQJhGidnHADXN36PX4Sup0UIObMsYH2AUAqUOchLAQAVjH+h8CPiMjdJgBYOfUfHYu9BvAHY2vPQijZYwVvz5n/+ZLJg3j4Y7BUHVE9WPt/Wh++klbPZ/OhlwVvpOySyuDbn+KSHVSGiMCN6p/CIFUlOMiq1gN3OrzFmrktWTdjCrfkpGz8+ska2OM9GDvlXqH9PTflXlqWi0KljCAAAgAElEQVS7C8c7FgFd4ui7DOzkdl49ayQVOVliKJJNtljb4unaJDQ4njxxSg4cOMgojP37D8g50K+dPUPnBQAiAHNgWAbQ09UJGtZOae9ok2uuuUY+cM8HCIy0MCee5uc7ffasnD3Xx/0ZxmCAR6CShUwCMAI56XzeN2xxY+N8D0ADGLdhTEY5iAgZHBjgNUS7YK8/f+GC5hlxUcc4WxkZ4s48VRGb+JxF+fBs6FcQhflmWloItOAswM9169YxPw7AC9Ct4TyHrIQy8K4bb7qJstWWLVvklY2vEEhBnyDPHjbQ5ctXyPXXXUfDOTzy0Ua8E+ARgJ3/48tflkWLFlEeQBvQHoBWA/39PM8IrgVRzCgjyWMCcESN65QJHPhlMpIZcxGtjX6FHIg8P4geAuiD9iH6wnIK2TxDOajj4OAQy0X5oFpjHp42fZ+dZUavi+82btwoTz3zS3nwwQdlypQp/Hfq9EmZPXs26eIwD/AdQCbInaCOg0MR+mT6tGl0IsLMRDQSnTCakkjj6ouo4BwqAHOyto6KvwPZM3RAtrcpJXDigIT6pQEbvTNrkE9F9vAGKyOxy6rZLaElxlzEXAMwgLHZsGmTfOOb32CUN6L2QX2MAFvIQYiOG3ERatkzweYRxkrp89rk7rvulFtuvpkgpsmW1L4d1a6BOrgXc6293Tl2uTVlMprR+xYCO572zMmhKXkmnfsxJWO7wTeHJ5PVTUbO9rPJ4iZoGvgRziGjffPfheajUK73ek7ihWO7Z+4c8sKlrxUlODoZtbYyE+bXvvYP3Ef/+q+/JFu376DsecP118kzTz/NvFnYM4YHla4Q77AIK/0icHRzsiHu4dp36z90uLPIK8+UYLRtdq+jebOl8pYHdmIAR8XA13OgXkpgJyIxWFKyepoT3ttc4CmmlBgFCuCbOGKHvOZFwm+B8qGXijpeD4H8TxywChWqOnSgmoa4UCGIATuRN4yPRVDdIgSyZJRFVNGJdWSJHDtRwCr27ppGrtp0Kp7H9QIo6cMw886M0hZVVsq0K/tq+9tZRmy8S+3bDdbvovZppg7RPp3IudRgf5R/rIYcOw3vt/HaRfeOeBFV74iOZ6zsEuNdql2XgZ3YyNR9PasYZAtIDO+JfBHOHyiXMI7Au28cwM7YOI0TDz/8sBw5flwOHzpIQwH2p3Vr18m73nU7vfwUvGnxXqoEYCyS1HufWaSCAjUKthg9k6O+chW2Z8NIEiqw9LqEwUGje/zHGSpSwE5gmGB7gshWb9gIvQ09HZga/E3BpAhK9UmBHQMEDAjy54Rqr57LHGCKfhwVm1Nusw4EUJQUkEiM/aGyDmoSgGv79+2XgaFBOXL0iCCKCnQL4M2H5y4UMNCw3HD99fR+RMTOSy+/JD2d3fRWTgxRRktnfeeSpPponoSCzp5Jn9eJd2HoAZltE0pvbgrAlRTaYG1Vud5EXe/AZYpmxcaWnIqjY8hbBBAy8e5k92dAHnrqusiuUBlvalJDEsEed923s4JxNQ1yAdBBgu7+/gs0QKJpoMI5cviwHDx4SFra2uWlF5+XWTNnMT/Dn/zJZ2X2rJk0Hvo5ZeBKBrzxLUx5ohZQfFTsoVU88avttanvy0TsxLcq5tiZoIidCoMTJ1ZtJ2N0z4w5F9X4nngPvbnuKHO2x/q0VEsvAzsNdV96PC9uxE6xEytc9JtkZHhU9u3bx0gcgA4Ad/D74cOHZHCwn0Z/RKQg50tnZxf3S1ANdXR3MIk6nBluveWd8sEPflDz8fT1EQwZa1Ygv72jg04mMOrDwI9zmh7qTYgOOifnzp/nOQljNvZ8GLYBNsBAibKQHwb5cyDf4G/cDwMoZQe3xi0RPMpkvhYXlQrACnKSUbpZzh08DwM3wBkATQAh3va2t/Ef6rB7907ZtWsX70EdAQjdddddcvXVV8vRY0flqSef8mONHHsAZhbMXyBXrF4tN95wAwEhULOp00Azy/rKV74ib7v6ap5HjDCCM4KLTsXf6vQypl77oCtraaZB3nKbkFoNZ2sTEtnrOWnPWDQr+gntxT88iwie5cuWEVAiqDJ9OscL0d/qWOEiZhztHSKtmHOReUY0F47Rulnunz179sgPf/hD2btvv2zatJnlYYxRH4wRACSCEy4KCNE8cHLp6u7k+69YtUrWr1tPGj8IGXgONHBGo5e3iGInhl9DVQCeonPI9sTEtJd+WyoXZHB+2V0GkiQyk15JZPrgbw8euDvcS9G3mAMAueC4AsCS49Ak8sgjj8hTTz3NHI2QSdHXuJ9+P04wCQHBsK0WnYa8T+9773tk8eJFlDtNvifVmqNQxE+AeppHp4VUbNoQ1xInExmIEka2VPOINRtN8lOLDOXB0GnKQJ4E0ElkrFBHqhZU4GXJ8OzPeNSgf1LvydiVTJ8JbT3hHMnagEKbMO5jpDii4cab5Jvf/pZc+Pf96j/+x/9Vnn3uee5dN914g7z04osyfcZ07j9wnMNax16Fcc/Ox1RbkbcUFGukX1OqNctPOTZqeXZsL0mcwVT/QrttdTXJZWCn6Li+xMBOUeQLSKLKROxMKLDjuQTzOrcWAKT6oMQEX0ODq5VQ9HxZYMf4zeMSoDsMYidavCB/R3G/kHuvjtLSt5YCdiLKXrRWZRW4iQR2Gu7RVDxwTikXVwGoWs0gfLb2pkQiWxIJKl5kTuRQOB/0nCoMdYu/4y1yR2xfe4s0I1PNxAO8sfrTLNzYo4FBueECCh68lOPVeI/EyULL9NWEGpYiFXszvzslzFs7gn3S5A5SjDDiAt5dw/LLXz4r5y70y4ED+5jDBd6xV111lbzn3e+mksDkvS3qRUulJ/AIVbADiXY1WahFVZixwDwVAYTwOfznErz6fZdlIpJEf5JT39F7hIaHkDoA91IxccYEVYytnIR+DG2EQmJ10+gWy/miNUgDO+nrqhw6Jc4/ZzRkaG9AK+ciRpKYH5fQN6WxBrRxPHOaGbEDQwcMOMdPnpQ9u3eT+x/9jnxHMFDBaHbd9ddLd1eX/NEf/ZG8/PLL0t6ifOUhSJPaL5wsliiRiYKrz2SM/al8OEkfKeiVUUVT0R/paxrMZLKnGxcdHAfAFfpzyfg4lMrA4cvNMVLd0YCDSCr9WJJmTR5sSbYTD1IFdpT6A/+Rtc5p7qbXWPv062YaOiy/AgxOMDBt2ryJRpHpM2bJltc2yW233y4vPP+CfOpTn5Lenm4aCEEXl5SZROOkDBIZehFvNA0N2sHvaaNqHcBOBdgzscAOx5uDYnMh1L+Kz9eYPpR3Bta6D8fui52vsetlzrFL+WyZdsX6tFS7LgM7DXXfpQN2REbGxpkTDgZ6gDrt7dgzh+T111+XTZteJbiDfWwEFLDSxOgLUHHxX0+XzJ47W7o6Oxml8vYbb2JksALzTTJ1+gzmfQFdmRm/Mf9AMYUoIJSN7xFNMnXaVPbdmdNnaPyEkfPUqZOkXjt56pT0nT2rdGVOZuDZ7wycejzpOQ+jJ8GFFoAgQoADEUBGR8VcNi7nCNqCCBO+f+pUgjrXXXcdo5n37d8jW7duJZ0YwBL8e/d73iPvePvbaXB//Ikn6LyBeiICF3LA5ClTSMf2+7//+3RsALCDD84hUNj93d/9HanaQM2KHdYiJDSfieY7VLor59iAv5sVxLGccXRCQFQNIwLUyKvCk/YBACi0F/U1EAznG9qEvD+LFy+W6TN0XEC7hjJIlwrjfjPAHi2ToMKo/jSZEfS86D/kqHvgwQeko7ObkUiQcdB/g8PDcvz4cRkaHGAkDurYM6lHFi1aSJq9k6dPMhJo1qyZcsP1N8idd9zBazSFU2YokePZOylVOg7wBMtJSp82oIfgi0qWXgz3ET3hPeH1gmgeFhXc6/62dxsVG8AUpQ8URm5ZDiZpa2EeqS1bt8jP/vVn8tprr0tf3zlGijFyIwAlbJzC/QS/Iw/TO9/5Trn2mmuks6OdgB8+kD8tLxYAHchAAJZM7hodG67Yz7w8mbF7e2ciPhFIrfqAiqCB/JQ4Z2nfmO7h5XtXTuq5oDYxG20hm5QDOPguR4Wsw6JyrsnLXn4LIuldZZOaOB3NRhiyJ8BQjOXwyKh885vfYi6k/+0//Sf5xeNPcn2uW7tGAAYjvw4A5WYBfXUL9bDUpMtEgeGa5depAHWwFwbAjjEh+Dnh5r8BZtifLwM7Rcf1pQZ2CgASoL1lgJ2mwjw38Cisbj6KGZYuJRVbEbCja7uo9rGWFStCY4WRLdmJloRuNiQxVjwUq3tBBFasAm9iKrYswl55WgWuD7wYU6TDfb1YGIm+u6BfY6NV7I0V8YzM5QWprExu/SPP1tLmWNusJlnDFr9Prc9Kg0mtZed1fUxpLmxbrE8jkWmxfivTrtjyrdWLNlpOAzfUtydmXlA20rAsKFwoG0zoiDXQ05f+kQk1LEWa92Z+twInlWC+zSADVKA4NLUosAMl+7nnn5cLF/pl86ZXaSxZunSp3HLLLbLuyrWuN5CAGFRpRkGWJOrEDVTkwzw2iv647UCVHDOKBC6IKa8yDxaZ8d95kRHMIRiUeI4phpOAN55+xN1ngI83BDlFKwR08pQ/BQZCYMcUVO2G0APQb9NNCWgUKp1+GrnONzk3NE4RnBKhUQzADT7HThyXHc7rGcAOvFPPnD1Lj723v/3t9OL97B//sbzwwgvSCq9b5EpygEcyN/U8U30zoSNL2qxGs1AhtXEMQSLf5pyIkLRzUebUIX7kInZS1HA2LwyIz9/bDPyzcfSAoZvaMFSZI4ZSsOk4aT84Oj0H9Nh3AHYU/An4KFyjw3kxOqpUMhgn9D88wPE7jGqvvPKKTJ0xUzZueEnuvfcj8qMf/Uh+53d+W6ZNnUJgJxz/BCxKR2uFIFJIc5fMr3CuJevNfVuBr7mJWensmgvsFEgHESq24m3R6SsczgkAdirkNa2Nnz0F529sv47JarHrl/40bKwGZdoV69PGauSeugzsNNR9lw7YaZLB0VF56skn5dDhw7JixQqZO2ee7NixUzZseJnAxiuvbJCB/gGNImhtlalTpsrChYtk4aJFMnfebJkxa7rMmT2HoAHoX3t7e5hXBVRbg6TZwhnXTIMmKNwAHu3fv19OnDjOXQCGTVB0AQgAIIFIyj5EyFy44GnTDLCB4ZORCran4Jxsaqb8Aho23ZOFOX0Q+Yl+NZDDIheMwgz1AuCCepMqrLeX0Tg33nijTOqZJLt27uC50dPbS3DoxPHjcvfdd9NAjvPoiSeeJNiE8h999FHZtXs3gZJ58+YxnwaAsa7uLlm5cpVce+21smPHdvmb//o3cvu73kVqJpz97R3tBI5gaGe0RLvLh9MCGqx2fhc6D0AoC894k9vQv+gTRPqgLJy96E8ALgC5LIIH0as4RwHyIFIAeY0QheWN8k4mUQO/Op0oyIMoHkRwa5TR3r17mGeovaNLnnzySVLWoa4nCYCd4jvHRkZ9/p9lS5d6ClmAaACdECX1kQ/fy8hygD5jo4hsalxfSoEZmTOHJ5wZ7TMrNO9ado8054Xw+yx44s80H5GTtCX1XFA33IrxQB6oNierQM5nRFxLC6PkmlqbGZUBBxVEfT308COcbwBlSB2Lf4HDVgju4Hf0M2iAIX9OnzaVz1nOpTYH5Bigk55rKBW5qELq4sTBR+ci8ia5WF/vGBUAOJ6OzclR/nxQGdZxENvh4WVhOpw5wEUja9KR0bEzzOsjOWPNvnKOZ+ZYZLfZc+E7jRUgZAcI7W5ZnQ1lGEgD7eLr3/gGAdb//L//Z3n8yaf4+8rly2Tjqxtl5YqVXIctTaCzVvo2rOFqH7zLqCvtJ+cLI3fgUBdcD/NzUv9SOc/2D9TRAztdHe2FB1eRYcqpeNWfj6zpQpuZORwVdElR8VrvotqnzIteMlUvMcePWNAzMXtfUadEMYYiwbjERqk9Ur1PlIqtoFezHoXZRhaOd/FkiC3shqSr4KHiqpU4fGIe4jn9Gb5tYg2/kXbVRJdWvYZKAJP9WBZj23gaG7msYBxO21if5b+xsafymlfcoth7isckDuwUbUqN9XVsp2y81BqetI00A+wUbt01FJu6Jbq8IydJ4SFYDLOXmw31NjRzfwmAI95l1e9IBKMy9Y/WoLpkUKLdZWr8Zn422puxPosJPLHnCzonWrdYx8YMibHna9xSfT1zJniqDa4+2MuhQOOYBOWGGis0kablKsGtUKyh+ECBhwIIj8ktW7fKd/77f5elS5fIR3/zo3LVunVMhEvlyyXbTYIaNQlpCFKk93STahMA3c5Xq3cIuhhQkyhAWrbnefbepKAPCN7r+iX0COVzRt3mIn88ZYOPHE0b2wEUmLcfE7tmaNuyURXeM9CifcIojMy85b2Z3D8KwGk7RsfH5djRo7Jv3356ToI/e/PmzaSxQQ4AUJjAoAWAB8adnp5e+dznPicvvviCtDHfTA7dmAOhTPGl97NFtDgQyL7jVAwjap0SHEaz5MkIfglkIk381EY0Ff7IeMHaVM4zoiRzWqO6UonvHWVMqDh7r+QwKsflubH2cd4H+Xe0H0IlP0OTZ05ufJ9WH8YzGBMPHTosjz3+mGzbulUTXM+YQb55GPdYJI1j4/SQZi4BGgC0EAWUNA9APgDkvrexyP50QIYBQ8l6qzWKxxlB3ADlywmN74w6X7KlMvGTe2Pk/C7aM4v0hphTZETniOWRKwOAlDgGch9tfHRyiit7fpZ4vrBfagF2ciLw/T6WPSuz+3FkUPJmsX8kJpOUHfASfcp5Wq1fYvXiGaWzi3sWDYt6rihgrd8pSKDJ1/GB/IDvT509Jz/56U9k6dJl8u677+YZtW//Pnn6qaflF7/4Bc+qC+cvMOpm8aJFjPiYv2ChzJ0zh1E6Pb090ts7WaZMmeyBCNiNsKdAVmGenr4+6b+gkSSgKsWZiNoCwIFRG1RnZ/vOEhDQKBHQrLkzdhTe7IhoSfK16dliduGEfojnBvbxcY2GwfsN2CHY4LzWefY0jQsowpAPZs7cOcxJs2zZMlm8aDEBGUTVIBIX/Xb8xAlGosBh5o477mBdHn/scTl85Aj7/v77fyR79u7lu2Go/fjHPiY/efABgjwwqr/jHe+QUydPkE4L7zx56iT7Hsb8Sd3dBJYA5ChFWhujjbq6Ol1khfaltc0icyxSGcZ1yApom+ZS0chTjbZOnAsQUYxobubSaWoiCIX34p2IokE0DoEC90xiAFaZivPJAWvMcXT+nIyOjcvu3bsJ7AC0Q2Tsxo2vELgBqDRzxkyZO2+uTJ82nf07f+EC5mY6dPAAwUPkNPoPv/7rsmD+fHgXCWz92T3b5BcXL1x1NWSfC/fbrKybLcQckFLfBwK8yi3OSd6tVf8+rj0dI1uEahu1Fem+dmeZnbK2VnGf9Svu9A4xDlSDLoD1gX7Amt28+TXmNYKceer0aWnv7E5F4ZOicGyM83bmDNDerZS1V66V+QsWSFtrC6NJQMWG6yEVbrh/aDuU+tnbxm1sfMS/yq8qD+U7wNi+nsiwKseoCOeok100Nu4NHXkAfGbnos5Jc0xTGmWjXQ6dbkx2NUpoLwM72d1lSNT2heeCGzOOaEbfsD6xfTo1/oF8a/XB/nPg4CH5lx/8gMD4r/3ar8n+AwdkaHiI4BrWzPXXX0dawqGhQU8TDVrM5JPYi9A+i1aEc18W4NF5o30DAJz3mBCsHYlQdo0MdHK1B3Y62zWEq9qnMI1GxLM2OZryS4+DDIVVK75YaFFLJ660NibOY8pQXLVP9LhtsHJxmpriksu8O1LlrBBWcbvxJuSXUyx0R2jBynq+R4Swwj6tqd3V+w5UFdU+oTJdbRUUGrFLCJfcy4uGPNruwp3B643ppRYAOyXenZpLFd6OEVowNryg5RGFIGaML15FejBW/0xcNFCDG9Kv/mNF4xEzRExk71zKd0fcHtTYWfApuS9NaLe+ies2ke2Ob7dxyaK6zDNxNdfhalSeKq5X/PwtPuM87uzOlKSqSS4Q+y5UBOlJZXIiPVIB8oDHvpnROTDGIKFv39k+n/QXihmMJPAMfX3LFibmnD17Jr1u16y6grQL06ZNIcvSKJMZB5kmAwUm1aKgb1OKcUBjYX1kiq73jgs9xPzvSXQOE8T6yJ0kktySgFo5Bu5YgtCi6GozOHgwxxnlNXIHLcsqnCEw4Awmdk8IkLhOQbm+vYFXJJVxl5gUBp99+/fzXafPnGFkCGhtzp7to3KIcUQU1fr16+kV/PnPf15efPFF6WxTihUD7fw4GDDF6geUakFuIc0lZE9UAh1mp68EEsze4Ea3KrAT7OchuGPzWm0ZAejlIrDcdePzTp0KQa4lMxZw3DJglQE5poCGuXYI8oV9kvHkJM3b2Lgwa9O49l3P5F45efIU19BXv/rfaHRav26dvO9975OFCxc6ygx4SY5rLiooxC7nDo2hWIvIeUBsxxkmbGxCA4CBTpnvOEre+GrjlqEmyW4rOVFW4S1Rh556tt+UYaNyXy273xbpebH9NnYd+0nRWfBmAXZi7ahnuMreO6F1qRHYydN4uNdmzvaLMs9z9vWyfZh9vmyf2naaLrcGvdU9QCM+b0cfjhGkxtmCfQt5MhDNgu+wn1nECvoWRuCDR44TwPnEJz4hI6Mj8vJLLwvycWDf/dd//VcaIGH8nzV7Ng3woPBClA3yQ3R1ItojcU5A2YgihlEfP8+eVTow/I2k7wBUQKt29MgRAi6IMMZPAj12vlmbILc4AybWsZ31yZlpKdx1z9J8MUoti3sBzoAmDc4WAB3Q1kndk1jv6dOmyRWrlktvT6/MwN8zZjDKCPmDSHvW2ipn+vrk6JGjBJl27dnDyNw1a9bI7Yww6ZAnHn+CoEZnV6f8y/d/KAcOHOB74cTx8Y9/XJ547Bc8869YfQVzHo6NDDHfG/piaGSYQFffuT7SbA0MDvDcwvhMnjJVpkye5uqh0RU0crvzlkBdIJ/YnDH5CTnukkgEBSRCwzqiWr1B3wE2BirpGkxfz851e9bGBNcxfgAfjhw9LFu3bCEt3ZYtWzi2mC/I77N6zRq2AeDEhXPn5bXXXuPZe++H75Vrr71Gmp3JLzSoh/LDOG4o+KSBlvSNPCVMz8vR97z+mqNbJPJu4sBvQ6HijjpPhXtAHshk4JI5hoTlhjI1JeNQ13fUg4jo4JodHqYj0fPPPyevvrpJ9h08LIMDgz5nVUdnB2nxQDG4ZPEiWbFsCeckwDt8AJ4AwPOOQybXsjEBeJXX1xnbiFE1J04hyRgpgY+T9Ijk6Hr1jjmUz1y0duAIo+sc0WJagUTeS2Q/KjV2iGQpiN0Fr5cw+j2hX+b8pvwc0hVnTiTbekNZPNUfeoMxEUBWpd5Ch6ak3Rij++//sZw4fkIWLV7E/Wi8aZwANu6/55575PZb36m6XmsLHfk0/YlzrguZEwzYGRklEMgonVGAOQbyAIdwYLgDdjjnwv4ZH3OgHvq3OYnY6WhXCojcMQ/6Ou86UeSSESQ1LezC5V+l7oXG1QRcCecTh8/N42IWqojwWdioZJI00CyHIhdviJHdsurlaKnslOpG63LAjtuFijb6RjpMd+pyZqPCdjO+q3rNcg6WepoRHZPoXCtVQg1VTYdU1vCAv6WoZjaXktmWCMW1AC9FZdfyfPV2FAvn7qiLzOKC2k2kF1rJuVjP2L6V7r2UxoJL9+7ieeyF1rfSQLq6Xro+ffN2VllDxUS2rKyhMX4EljgDacA15UhlFK+EU5RT71rbWlOSBukBNDJAk1wq3RYMIbt37yGAgyTCyN9iFF6nT5+hwQHRITNmzqTAD6X6umuulU//7u/KwoXzSYmB92qcSaC8eRGqiryT8QK2ftO1rgqtRW2bZ1gIzqSAH5eXJwSB7PX8LqAKMCXcgJ3seGVHJ1TQDATwkR0WKRF6FQa/W9kVBkRT/t14mrKtP7UG5LoeH5fjJ47LwQMHSYkBz+SXX3pJXt7wCkE4M5TAExjeqQB2/vRP/5RUbL3dHeQ3r6BUyzWOJlQWefM39KrkNPM35e/bKZkmR4YIr+ftBRUrxIA8RxURRuyEc07HWqOBQpnN5rrm0XEKf0uSW8A8DM1gpcCW3ev0DDTVrRuyHY+rl/Hw6ChzGp06dUa2bXudlELwHr7yyjUyf/4CGumY6HZsTDo6232i6hb2i+9ZBXX4SYMy3hAVGC8qonrCQXPzT4uv4q74BgM71rKqY13C+eEysJMBUyfycKyh7Ak92y8msBNZAzU0tfr6qunh2m+6+H1aT/5UBXOwl2CftIhXRq6QEhX5OloodzA/iwN4sC4Bdry8aTOjGO/7xH3y0EMPMffYFatXy5rVqxm1gkgO0DmBZg2ADkAAO3ORdwfgqoFEoPwCiAJnBxj1h4bUgInIFOSXw5kOZxTILKBcw/s1SkdpiACqaCJwGMt1/8U1o1EDKID9mkBEe7u0NOt1oxxDWUPIwzM6JpMn92q9p01jFA3AGwA6iJhBpMqUyT1Kf+Zo0BilSW939Xw/deYM8/3gu207tsuBgweYq+Tmd9xMQznyzOzcuVM6OjvlgR8/SAAM9+Js+dCHPiR7du2Ut139NkYErV+/jtEolHkgNzg5AgZ59BlothhRMzTE/Cnnzl3gpmF9D+o01NXLkg6445nknExUvGxy+eLUYYQyisuRQ9CruYV0TeGZhfsMLEMZ+Bv9a1RwGgGlRmuAdfZsOCa4h/lhZIz5kQYHBuTgoUNy9swZyoiIEIGcs//Afh3r5hbOkb1799LB4r3vfo+OtgOhvAATyNJKAFRdNrdzxt8RnFnh+qzpeo7tw8u24bYQ5qsMZJrsfmB/42dWtgp1Z5WpAxvkuHBeoP8gowDUwXzFGBw7dpxg4uGjx+TcufPS33+B49TZ2ck5j7mKNYegGgCVfh1ZPb0XWvadlfoA17uTexSYUT3GnMVSXeL+oIznxisl5TgAGtVngmsAACAASURBVGZQ20cSB6xErrPoOp1vLsrHfoc/NJ1sFNANf6b0FAf4auS3lk2sw+ftDB2FklaYTK7tdnqbtYtObhqtZGwD6F8OG8AWgusAbwbl+Reel58//Cgj+5iDanBQTp05xed7eroJ7Nx1xx3S0qprDPtpa1OrdUcyFwKnOKVGxB6p+yL2SgXrHSWb2z8taszAbq7zJgWPNXrzfwRgpzAMQv0pOb4Z8KoWYCcWQlic26AYHHF7QIEE4hKr1S6jpO4sNHFEo2aK85TEDGrFcVDFDYqVXfj0pQR2Yp7xsXEsoYDFir5o1y+GwF5TZWoTjssK5TGvsuLrMfCzaP3W1r6auirnpok0oDZapzfDc6X2lpINuKTvLqh7rF7lwNGSnRZ5PFb3iX37m7P0snviRLZqIvelsu1O9MGMsuQ6hGdBVnlz12BYgKEDZUCpHhwalv37D8iGVzbI5k2bqByASsO8YeFdq3/DKIAQ+1ZG6MArbP3adfLJ++6TZcuWOA9Wl5a2GqhUFA3oAAzVXBLQKgR2VOlNonNMWaVyR6XDScEhNYBrdxLFk0ibNCQ4Y0JIt+Q9GYP6mhegUZKkojpsImYiX7LKWnZ/KlL+7RphrXGhgQJUX4isgpEGoM3zz79AA42d/fCAXrt2LYGdL3zhC/L888/LtMk90t4WcOj7RWN0E8EqchXMGuD9fMs0INW+QJ6tpgRn12tKZskxcmQBidDD1HN/p2j3HF0OrEpOSTXKEedSnPKgVJo2l0y61RJKKx2P5uVR0NP/7owN46NjNG6Ok95DDVZ79++Xb337W7Ll9a0yf/5czivkYABlzbTp0+m1jQ8UdRhEQFmyfNkyUg0h/wENWBatY4alEJxJGR0SsCYF+KQ6OB015uwS6SG4RMCOW+KpCPbSe2KBThIrO3b9csRO/SdtrE/rLzHcpzJAZd48rjK3zejGQ+Zi6IgXo4waO+Pi9ml9eh2N+c5QCc9x7r+kL1PdEnJCe0cHz2BE/ao3vFJ3Yf98acMrsmPHDnnnrbfKKxs28HtEu8yePUcm9/YSxDDaJjNuI3oAcggo2nDOAcxB9A2cSgDYIIIDskxXd6d0kuqrjaAAojogn3BPRQ4N1mnYU8Vhf1cZw/msu6jLEHxgRE1LiwwNDsjgIHL/KJADyk2j/ALN5oIFC5hLBuAO/iGSob2t3YEYAECU9hYGUW5RgWc79hXQr8FRA3XduXOXHDp8iP1ww403suyXXnpJtm/bRtrch372MIEd1AVOHHfeeaec6zsjq69YTYPuNddcQwO7z1XoQBjTPSwvHICpgcFBGRkZ82AV+pKA1dCQRh319hDcMkotnok+T10z87LgY2eW5q1zeUX4XqW4qvZBXTBekEHxE/8s3w4M2XauhYCbObC0tjoKQIBAI8M0QAOMQP1Bu4cchKdOnpSRoWE6I23evIlA2Yc/+CGNTg+iommA97n1MMdHC5lVsnpcBZiTOYei1zNyj4quaafsEIjJnp3VwJ0wYsfWk6dSDOVrnZwcJqw33Mt54ij3KO+2NMuF/kE3N4ZdPiQ18luk+7gDADB3bOyU4tms2kZtljhYqWybvD8BVzLUt6bXZJxdMPsMvKwKvowloEkovtq7sn0dgj/ZiJ1EzNeSfL8G9QvBQgI7FmGd4+gVRvhk7XcESikvIrobYKaLOnd0fCdOnpJTp04T2H59y+uybet2Rolj78A6GBwe5u+TJnXLNddcLVetW8/cWsj1CGrLsRGdY3YeWkSO5dEhsENAJ6FbMyc4YxFwR6hGRDkHKQL6zU10JvM0fH19feOo6IRG7BSiCPETtmScRcELgtjHIEqHne8OhOKqK3ZZ7VMMntgWHW9/3h1RUKmo2Bj1T57CF5THbaMglKnYoBahYot0RyljXaRd8ZGIAVrVqdhiAu3FFSAzLXkDBWH/5ov0ThvvGMgSH7uLfEe0fZeBnUZ6vORR0cgr9Znontd40dEnS+9L0TcUn1ElDDRvunUZnlNvBTC8gaErtUaiThvFFSr17lhbS45XXN5qvPbea9Ct1SwIlSo5A/AwKTCUt1YkTR2Vbdu2y7PPPitbt29n9EdbuyoGZhwxxRrGBChtSICKxMVQkFcsWy4f/ehvypVrVksLkguLeqJ6YMbtZQkdXHXpOaUkBe3Stiq4Yb55KUDHKYb6I4nuycpmWq8kEsbKU1oD9TjlG6wcVxbKCQEMo2LxNGUpqgU1uJOmxXjDw7M5L/K1yhoIwRU0ncDO4cPS3Nwq/QP98uxzz8kvn/klDV74QKFatWoVaVwA7PzFX/wFgZ1Z06cwOsT2xnAEaOAI10GR92neNdc2jlBwvSFgJ2c9WjlZ7cSPnUXwuDHUhMAuwSti1pFHwRkcFLhLIpLQHz7/DhL9gq7OUdbRqEcaEaewGrgDIyHazDmhRgUUC+/V3Xv3yle/+lXZunWbdHR1UbGFUQk0RZOnTCbnP+dScxM9pGHMRJ6FdevWkpt+1sxZHA0o0tm5k5xrlbl/1HCQ9va0+B+jCaygC7S+rhfYKbg/qjNkno3en5kPMaC9SBeLvSt6PSKTxHLwxI6ai3U91o6L9Z5aypnQupSM2Mmvf21AR0W7orpXLb31xtyTXiO1tdfXzIE0+JsRO86Lm4bdpsRbf3BoUA32be00NJ4+c5p/n+07L3v37SOQDWP8/HnzZcrUKT4ql/RtBMOHeL6d6zsnx44fk8OHDsu+/Qfk1MlT9ETHP0v6bqDA6Ogw92588DxBmIDW1QAN1BVRPZoQXsEBfGCAhuMKaMsAePiIo5YWGkHnzp1DAApRMgBzAODg3ZChcNayHANvvPe+26vNSB86pLhoHYBOZ/vOydGjR+h5f/TYUUagQPZat369rFy5gnn0dmzfzrPjkUceZfQEwBc4cCBR/djoMB0EJk+ZIm+/6Sbmt4Cs46llM/Ifzi32B6OBdXQByiH6BW2HHARDLfLzgL6tfwCg1hDPQwBxPT09PMuaWxXc8x77QSJ6bJc4h82oHeplBs7YvLJxMA9/9fLXOhrQY+VoFMGoYLwt6gpOEcwViXaPjJKGDuZA1P3c2bMEABGFvnTJUrn99tuUbs5Rayb2HM0fhE8M2LF65+1v4Xe51wPdOu88CyPS02KZSm1eXnPnUfYdXg4jWmUUgirU+rJNJg9kZcqPjlIR91nuP42OUtkSxGKWV4dStjP8sw+Zp1LnHaL3LBcT5imvG8MAwU2L/FAnHCwcAEr8BO1KAJ9ASjVZmwKhto+yO8Gj/MgaUo4RuPVCD39R3zcFXio/gYdTBTVf4lSQ6DWJ7hHqMS2K4laEc5jM7UEfB7D4uWU6jX0/rtR21GGwXkdG5MmnnpbXXnudADaiE0EBbGsOIOcIIq8cQDp9+jSZOX066Ryxb7zr9tsFzknhx9YWyuYac9RrOqYuYseNn1HjMRqnGRGculYNyGltSYAdOsC9UcDOxIEzOXMktUKLr5eO2Ck0RhQZEuI5dopqblQZkdZXuWxKe2NPF9Gw6V4RM6BUpywL9uGqdW+01sE+ll9ElPp24oCdWJuKlaw6Bcbsy0oIyslBV7IOsQ7IbMQ13O7DHWu5N++eckbry8BOI/0e3zsaKbX8MxOqNJevXsMl/Kq2q7ZzqOFuu6QPllkj8fGOxWDFzvZL0zXxdpWrVwLsaPvDMaCqZBp7lhYNCvfYqLS1I5F7s+zbt1eeeeaXsmnza3Khv5/GiuPHj9Iz9szZsy4psvJtw1gCL9xJPT3S3dVJQX7VihXyqU9+UlYuX67KP2g8giExpd9+sq7mKlvRBQnoYpdMSfJlqqtlikZCFcCEszsL8FhZRmegt6uXII0b5I9W+hjrS3qvGXVbxlnKQJ5kZioVl+cSz0btZHi98Y60qpco7VrXyvwoUFwB7MDINd7UTOMWwLinn34mBexcccUVsnr1ahqb/vIv/5L3zJ05nZ56HtjJk4dzDAWh7BsqsCHI5hV2l0Q5NPKwJUUUrjlLO0ulob1h5aQfcEFpzhPa8Y47w09CI6GGIOMKDx1zYLwwL0gAcYikSQE7DtwxA5Ndp2EKnuowZLW10usZhsJ9Bw7IP/3TP8nBg4fl5OlTnBMASPEBLQ/AHyi+nZ3wLE8oS2bNmMnktjfccKPMnzdPjSJUyJO5kDWMhX2beLkGCyqg9vAApD6UNjLUCeyUk0Er97x69snLwE78zKinP+OllbtjQutSyzwuiNjJa1mtczvVrhK6arnebezpRE5oTD/mGnS5JDTCUGkqYUAcgSEfVFkjozLCKIpRAhTIPQNjO3LfIEoR1GaoB6J7sLcOIOpmdFTOnztHIAjAxe49u+XAgYNy+pSCOaAOwruN3i2M9MCeCio2M0hij1NgqY37HYB1jK0BByhDgQwFiQBo4CcifnonTyad2vz585kXbfasWTJ1yhTp6uqU9nZQs7W5XHU+OQaNnhaFk8gtTtJxjgd+1/X2Yu1/WJ7Onj3n88Q0tSiNGChXFy9eLFdddRVlsT179hB0eeThn7N/0NYbbriBOYo6O9pkxfIVpK+76aabZHQE0VLNPJMQVQNZEAAUcyGNjirNGY31Cu548MU7eagAB6o5vAdl4Blz9jnX10dZcXRsnACXnW1G10bHFtAxNSfpNEJjflYuSJ3Jmdx24XgbVRtyEcH5yDsoubwjaFRnRyfHAnWHM4tF8WAOYnwBzFmUgeZ/cXIbaeZUJvQ5KGtYYnnASigAR69nDIwq71aJ2HH4iM6sNAgSAiJ5zEyUc11Ee1ZWNtceXV8qEyEiwyKcTU6GvoC+B3iQjnKx2Z1EvxNwcRE/pGcOgAp1rkpkcDRFaQld/kSj0Q3+5tgkDfcjw2+dnJRHhqXEbs5O6oowR5iYPOFfUpDC3ah63WpP9THBbgfsJPtCoOOkQKVkPw7rZeNmkePUUUDLfPy4/Oyhh2XL1m2eZrK1FeCmiwokUNfKPQO7DGkPW1s5vtAP7r33Xunt6fGObrY+ud6HR7g/MlrHgTtGYc37HFBtDm4EdVoV1AGVn+49br+13J7/IwA71UGlxPiaR8Wm2GaRIUPvqPaJgRRR/KNgoysH7PgVm/uGWL3LAjtNBfmYJlQ4jYFOUaGxGNhxpCg1HE8X/5ZaheTcN0fbXb2+6fGqFF6j41n3u4MNOThsG+nR2EFTqk/VPFJ9b+BmXbS3xAysjbTYH3dlHp7QZ8sYrSeyYtF5PJEvn8Cyf1XbpVtD0fqawE6d4KLLtOtXdbwnul0VwE6o6DkKqmR3DYEPpVtobWtnsuEXX3pRNmzYSL5yKO/w/Nq5czu54WfPmc3EqPC8BfWXRvD0y4mTJ6UN0T7Dw7J29Rr5xH33yfLly+jFC4MKlIIKUMB9UamQZidneo2Eyp4lPbYyKn6aR6zLo+PBG/duGvhD2i4HgGnEjtLKaDeqd5r/aSCQrd/AaG61V6qugEfbUXvQkO4oGPiTUTzOkzdoeiqyImuUb1ZTA+hn4M0LOxK8ohGx84wDdtBPMNxAaUPUDoCdL37xi+TnXzhPx9CO/9Cj0DU4OfkD0CypnuZNskE14MwbBIySIshfZLJKKLNUbn9pbSaMzglnhQd2vGym9cH96Xq5hK4uV4J5lxq1hEWeJXQkNtcsGbYl+01AHiitrU5pRaSa0tGohyLa1t0zScZGNYcEIna+9g9fkwP7DzFpNbxVsWZgNDRPRowR1hYSaff2TibVDcqbMX26XH311fTAnjljuoyPjSQgjJ8/2ivp6B1+kwKB3F3p71JzKj3xiiS7rMxZLIMWG4ur7Ym17pUx+bjoHIq9I3q94Oym1h1EB0zwcVtYfKwdb2TdJrQuFxnYqUe38u2qW1d8I3s//12hEb2R2ugZpnYHi+zA+Xn+wnlp7+jkEXH61GnZt28fadIQ7TJ/wXzuc4yXDHKzMA/EqVPMf7J9+3bZtXs3adaQL0U9zRV8QORjV1c3k7IbyB5SGNHrHvk9nPwBGcRTxTGn2Tj/vnD+vJw+c4ZAEvZjUJcBxJk3d64sXbJEJk+eItOmT5PJ2Jc7OwiMwJiN/Dpk4EwdShrtmTJao/EuF4dPmefkMs1PofIH+kCBD+SmEVKHPfnkUzTWLlqyWPbt3y+7d+0ifeeVa9bQwIqch319Z+Xhhx6RgwchA4zJ7bffTkrPKb2TZOXKVQRYAPbIuOYRwmBgpAByoI+MGgnVtEgbbGuQfXjGWuJ3l/+HdHUuj4c3/MLgC+AO9LzDo4xIBRiHMYM8COcFyB7diGhqU1o+a69F6oTyR1ZOSMsLej7jO4vc4bzjXgsQsYmGZKNxA2UcczwximOMkeVsgaNUhXwHoAcyAw3QoI5y4I4OrQIOzU0JdVitayQri2afi143+dhFi2dtMRUyWwDuZPfZ7P7E88lFyWRlHwOSNFJY83/YvEdUnUbo6xqEwV+jM5J54R1mgvPPom8smoZr3kCloGNS53XgWMQ6hTJ82JkB1bKBRUgqRRrAADQNF2vTuFIx8n4XpZ03F/PGmn3HJD1eqrJfEucst+Yxr8J2qqTvnLjc81rnxLnNJODU+RMwWFlUlMm69GsTkVdeeUUee+xxOXL0GPUU9DnWmwLgum6GCLCP0JEI4wRgB3/PnDlDPvjBD8rypUt9dLtGXwL0BbAzxPJMbuZ4OPnf5qGu6YDG2EXrMIdWS7O0ufxqXLcYHw/stBXzMxbY4mW86GIUHInYN2td6VXuKwZmiqnYdJKlFd/UazjBql8vFoyLI3ZiQhonf0HVSnZbMWBVQMOm52pxn/lcpTmVTJTY/BYUOSSWb3OshAkEdiJCa2wuFfbLpRCIM2GpsZ6t7Xp9Xk+xNVTbOxu7S+kKqz9bBG5G11BjVXpLPFXGaB1rYBk7f3Wv99hb3wrXCydqATxpkdwTehA13IETOZcartRFeLBMu2J7otN3qtby0p6/1Tsv1q6y3e6BHd2cWZxXHo3qwH8ZRsmMM+IDkiKML0888YRs27GD3qigrEDy9yVLFtGoAKooU4BQFDw2Aezg38mTx0nbdu3VV8vHP/YxWbPmCvWQBJ+8X6EWWaMVMQUzQBF8NwSYSaprPLDjvlXKk0x7XR9Y+aoYuogb5ymIW9Sw77wCLcLE9ZUlBTVvSVOETVHT6B1NHJ0GGtTiE1KvmfGLXnbO+GO/k7rAR/SkkwujjnZNjfVOvnCGNAA78GKG0gX+7OccsIOEtpYUGjRsK1euJF3KX/3VXxHYWbxgrk9EbZQc4Zo1o3Q4Z8Md1JRJb1xwHpehpyfz2ATAjoENprCmvBB94ZlIfUtQm10c7F+nIjvvTKqawQFqYxKOG4GdYHwN2DGecBognBJthi0D6CzHjgI7rS7PADx81cu3s6Od+XPaOztd3oQm5qb6x3/8R9mze68cPHJYDSIuCTcTUrsk4kZpCAMYPMO7u7plaHBQ5s2bJ3fffZdctX4dvbB9dE0459g3idxZ3TBWGfVVGWmWE8GT6fuLCeyEe1Te/hfbMy8DO/FTI9aH8RIu3h0TWpdLCOwU9lCQKPzi9eQbUVJclzXaJANNsI/hg30QtF0HDx+RIRgOg7wzZpTn3jc6ynwQx44eJTXW7j17mHMHkTpwHAEQPjQ8ROB7yuQppNfCvg+wABHG6l+hh4edkzQkkl4N0SHjnhKIEUDnz0l//4Ce+6OjMnPWTFm0cJEsXLSIYA4p1Xp6pAP5Xdw+j/I8mAHnARowXf8HNK4mD+CngSjmyW71U6FMqWnD89/OLjWYigwODssDDz4gB/YfkGuvu5bAzq5du5i3BxE5OEMYQX3mjPzsZw/JoUOgY22Wu+++m+f61Mm9smLFCgI7t9xyC9NY4H2gaIKRHgAHjb8jiEgGzZZS8eLdiBAKz3c9XZK8GxadpU3RM9fOyrHmFtLeEThykbIYx1OnT1E27O8fZD0B6kEewT+0JVVWEM2cneVZAMjOIpQ5NjaiBuRWzalk7yHY09oGgUGBRydr2DnsU1qYrOJkNwJtzijdzDlWrENW03kSGTf/ebXrJzllitrMvnb9E/ZFSnYLZWE/TV35gc3LwJIw2trO02RNOcDWOTnBocUi8NDHttZC0NLWIaPeXS4d5l5i3TFOKnOn8hw6lSXVprC/A6WPczToJK/jBN8RlHBr1epjTlacv+OY7yZ9KCARAjtG4RiOhb5THYfGJElpkZW3EvnR3UuAxNnCIc8SK8tznbHoJKWEy7YylHVsr8GeZuvn4Ycekqee+SX3U4Ax6N/urklsJ+Y91mQz1oEoTfD5833Sigi98THuEx/4wPtl7Zq1HB/sCwToXDQfI/VGR2QkiKKyvrExAzDKCPamZu5/RsMWBXY6W4uBnaKjrrxAUYaaq/gQLgRmsrlmsntDNcXHFrT3qmtEEChHhxaP2GkchKgw7lRQlBWXjUmbWrR1WYMiG7zbL+oq0ioTA0+cYFB9NIujKIrrFBfkimdRcZ8XeUDFDYHFB2vMu6p6+dZfBWNaEnSKG+uL51MjK7f2Zwp9MwuLya6h9IKKxczVXsOLfWfMMCxNbq+HV4f/hP00cWdBTHgs0xcxI0hsDZU5Xyey7PhMa3x9xedK/O2Njll5maXRN3tH/KoFTCSIGC87Np7BWo1SlzbeR/U+GR3PGs6ZojWcq9y5CezBiUAZ5/1OvoRxGtQoGzZsIA1b/8AgQ/ZffPFF9WCdN88rcaEi6HOXjI+Tj37fvv3S1dkpn/rkfXLnnXfRGwyRPKA+8YpASiY1nu+83rRxTsazQn7JGM3CPjaF2gNBUNyd8d+DM07pAgARAhHqrQY+ePUGtcge8/LzlGw5U7HCsO68Q4033gM1TcpbnijHBtwk0TsJ4JMAQugN0NuhPHhAHzh4iHkKoCxu2ryJXntnzvbJ8NAgjS633HyzLF6yWLo7O+Xd7343Fdh58+bSwBN+wqb4uQFwJrgpBHKcmJvQZTjKBwPKVFRNnrbfyVef+eTJZyl+dNxvCab5u/N9DL/z1CJJ4V63cusA8xEfi9KCpzG5w+nFneTiMaOD0V3oOLhE0aRj01wMofIKKjXQDfX09tJzGQo3ot3+y5f/i+w/cIjKtM0B8y43KhnUyRJ8w+i1aNEiGjPRL4jaec/dd8r8eUoZg/loSWnNqKYtdl7kOTR/4XUPAgX7jRpLsnz02s/2qS4pxvSG6vtxcr7G9nStRXb/K94PbYbm79RF+3HlzlNZRpivo3I+N/7ues+V2P3RcydWwEW8HquLc6Bu7I0+ErLK4zUAP/lyqq6L9Fqrp4pmJq/nmYt3Lwyx5tTAiI2M16p6doOWE/kyFJghmGH5c8b1jDJjrAESpOgZU4Mh6JhgDESEyf79+1jWwoULZOHCxdLR0ekiKFpZBqKCDx8+zGjTV199RTZv3iyHDh9iLhvIIDiXAE5gLLBnEgxvb2cdce7hOoETF7WKyFNcUxo44b1jyI8zOEiAaWBQgZxJ3ZNYp5WrVsmCBQtk7tzZLAdRP6BTYzSHo53CRluQBSPtTu23rsSSF2QyyXUiZpSO27MTnxctCNolgZ0HHpBt27bJrbfdKoeOHCE1G/pkzuzZMm/+PNKtnjxxQh555OcEdtD+3/zN32Qkz+KFC2Tp0qUETnDmDw8OcCsHoOSjKwIwIQQL7KxwO66biEHiendO+DPbtR+tVycbt1YsP42LTOJZ62QpRK2eOHFcTjJH0gCfmzpthkydPkPzFDkqNQMy8Dfu6+hQyj4Afu3tnewP/K6GeT2vMD814tqBcBYN1aJGbTyDs1kdK5SmCmcuIlDwPPsHdH2OYgz3t/Osd0CPQ/W8XMn3pI5KPauSA8sdXG5GBTIr7vEAR5Ulb+CpFlcpT9ljeXtrCJSEdbJ7jWoufHX6HUnpKiM4mSCgRFPHpGzllWpN6dlcFLWrgOl3JnOF/Zjq06CffdszDlzptybKXrbdrHYAzZlTkM0H+xkChVZ2KINbIT6izQ186Nhl7/bR5mEeLadzhZHy2b43xjvOICJmRsWHv5nBkXOrrbWdMqOujSH54Q9/KM89/yL3O+zFWBMahdbCqDSLJLT5z3XT1ERaRVBMXnnlGrnj9tu5dqDLaXS7rjWsBRd6mIousi2M5wqjKZM8WFlwB2sOa8vnybKInVLATsRCEzMsx6i5Ev7y+g/k2Lvjxr4i42yxwDyRRueYEKdBodU/ac7G7H2ZdmWEtvFoxI4plzGlpP7xzHsiFBgLx7sG406ZGpUxsMbe29TUOPAaK1vXQG3KX15Z8TVWVINisKy2usfvauSO+PotKDVi9IytoUtJ61e4b3gJptpdkXlkLj1+D1HP4OQTA3Yan6eNzIFan5lIYKfWOjRyX/wcaaTUN+aZUuuTVWx8LpV7d0RuYNUar1t8/V6sst+Y872W2RSdxzGnjioybDIMaaUvfB+9tpzGwJM0UMzUg1T//fznP5ftO7ZL/8CQ53hfsmQJjcz4mFebDr/SDNjv+AnDzrlzfXL3nXfKb/3Wx6UD0QswuKTmSlDPhudRdf7pMN+OraAQkLCIDQNzNFrDKBOSRK4K7EDBV+O/7zMHIOhz1UeeCqGjMoEXm3G3myKstDKVwI4Z/VVWS4M9qmQmfQ8jFu5BsmV46v3soZ/Jj378gJw5c1aQ2hYGq3feeqvccvMtMmP6NFm79kpGgxTLQ4nnYLj/hPMmjJDKziU6J5oCngfs0Kkqvb4r6xOs23BdVPyeRKFgJDwPvBuW7Jnn52swf9V7e4zgDpVZRzlhfPLeAMcyk3E0kAYGQTX6KPUHjETgAUL+iBdfeFG++tWvytlz52mkDEE//B4CPCgdHtVQ1pGnAJRFWHeI4vm1e94vN1x/rdIWOW9veimbt3QOmOMBRD9Fq0TshFM4S89WsCfFdIlKY2E8Gii7mrJ7ZjUZptp8rkXuj+7LVZZ43hwPby16d6PvrOWcifVhI2VcrGcabXdsrrnDKT9yu8ocziuzGrBje25FYSMHGAAAIABJREFUP0ywvn4x+p3USQ4QMcM6c4EBvHEJ1LHnYL4ahRW2Z4u0BUUr9iV8YHTHfQMD/TQInjx1Sg4c1Lw3eHbR4sWkMAO4jXMfeyOMjKDm2r9/P6NxAFbs3LmTFGv9/edZLvZglI39DvsbInOQ74H7o0vEDVqtjvYO7q+4l4ZKZ2fGnj3QP+ByxSAyY0TmzZlHh5Rly5bJ4sWLSLNmOWXwzq4uzSloZ6r1Nc8zExyqDkA9drWsg3SxwzTMtkh6/uMHHpDNmzbJHXfdRQeB1157jWMyc8ZMWbJ0iZw/f4GRTg8//IgcOXKUNb3vvvtIYbdsyWK2Gzl27rjjDhkeGqAnPT7JHHcROvqtt3ybMT74yh/X6UiCUN7UDlNHBeu8JMLYiwFwlHFnLeUqgj1KjXfy1Gk5dPgo5UcYlHHuTZ8xXSZ1d3OcWttbHAiibWhu0sgsjJc6Z4AiLKG/DfcaynyjOr9Zu3GtK+aDgYicdwT6APIhkkHvwXeYT5htel7rnDHaKfwcp+E7/VG5SG3zLRYRZXK3VkLnWcS8lAfsFAE8fupm8k7m5dyxsap2rhY6L6AJYwpq+UjioAtMXszN7+NyBiVrTWVOT4vMstO6RQjWsOwaqE5rO29CuSj9u18v3oEo4wgeOhM4ZyNPpaYPa48EEe15fZ0eT5d/KOxLo9JuQiQS5GeANmBDGOW6Blh+//33ywsvviQDg0Ne/mbkooHeTpcxYAe0l/gd5wPyTC1dukQ++IF7uPZA64y1iXppbjTk5FF9JJR7QnkW9JStLiel5tbRHF6kHHa/25oDwJNQsZHfsbFPzKgVL7VoI69M8BovL7mjfN2qv+3iHlD1tMpvLwUPxYCdSs++whqEHmgRYKfSKH3xDEA2ntWE0ZqE1Hq72t1fpuzaNsHqFXvLAjsxg5rbmBsckgl9rBbFtWoFYu2uew1NaFNrLrzsPPax2lWAnboA55prPfE3xs6ZMnvHRNa+9HhOZOUiZcf6fCKrVmpviLWr5J5YjAn96oE6Xhoqanh0P66UqYqUhDSw44CLDKjDOQIjjvNw/O53v0tPWkTsPPHEk/TkQsRO1jElNOabAdkSFR8+dEgWLpgvf/CZP5BlS5fJyPAQOenDTyKXNjLWaVnNKxrBnLS2hz+1rap2WUSOUYUltGvaTxbRQ6MB/nY5WvAKT+UFA4XLwaOvVi3eWqpGKWcE8MCOJubV/oShIPFwCw39jA7hsyg5C+5owmiWLU30UAbdDWj0Hvjxj+XpZ54lzz0MEUjwfP3118vHPvpRmTVzBpUsjhcHo5pFIUhYG0RyWButH7Pjad8bsFPN+KCRvjFgx9rtBVt1lgxo0vz7LXrH/KhTYFJ6zWTncUjLBoMTaH8I7IxqjqVwnmux6hFsc57gDiN44OGuhiFUsr2zi1SG3/rWt+TRf3tUWttgRAwjz9wIBIAMyoKRCesIFDswRMIwic+v3fM+ueuOd9FAS4OT85INvZJZuwzAkz7TawR2suBOzlkQkxWy/axF1K9j5Z399YA7tZ6BjcgYUeNawV7fyPsalRXeyHfF6thIXWJzLb0PZGpQB6gTrp90KQmYnvr+LQDq6LILKbd13zVHD8xhRNiaQZVnnwHbgLFhOBckSB+lFzfAhBMnT8iBAwfk4IGDpGdds/ZK0piBJswMtYiuOHvmrGzZoiAOok1wPoG6FWVaeT09k2hERNSM5RYzujWUBXAcgHh3d5d0digwDkAJXuQX+i+QBhOROUcOH2YOl9ve+U659Z23MiK1u7ObkY12bhjwwPKbm2WIUSxpxwCNRi7HVONlgdRkCcusAdgZHpEf//jHdAx47/veK+f7+2Xz5k1y/tx55tC54oor2JegaEOOnZMnT7Itn/70p+XZZ5+VVSuWM2Jn7ry58vab3i5jo8MuB5xWKnQGIjjmZAEfLZ9hArLvKymi3M7uj7a0Udr61/ZsBVjUrodzk3NhBHNriHMQYwPaNJyBoJoD+AdQC8BiR1cnKaPmzJ1LuebC+QGel3CCwHWjxyNAYPRX7kzUPURBGsuzZzl67CzHT2+IdhG5BvRAltLgjLR8pzSsTZq3x8tqro9dR4eyro+QCQCBELDI2z+z511oWM+baym5P1UHt/aDCRA7X0NQKb9ubvY4cCecXNmyq+39Cbhke5P+tOhqa2NWlq9KF1x07rrByJMhdI5k9wMnU4XroVrkuMnT5jCdcz6oCoJKaBvzzrbR0aQf7DqfIOPAmEgzPKdciBi7v0mOHD7KCL/Nr73O/RHPmTOaUf6G78J32D8M6AYF5ezZs+TX773X9T3AHAWQDHj1dQn6N1w77W2tZGewiBz92cp8lLbWucbc2qoZ2KlViKs+QfOu2HcFrnlFj9VwrYzxJyYoxa7XUL0JvCUG1NXhGV+xiBopu37Fo5aNOLt4iwTV6HhdQmEyVrfLwM4ELpUqRZfZ8+K1bWQNxUvlQZ2WLmt7qMa7omXH1lAkYmc8h0qmxqpd0tti50zNCvQb3IroeL7B9QlfN5F1m8iy8xSCN6obVUgtDHWIObHVUNWLc5bX8KKab4mOZ53ATt7eX83YaMou+z6I1rHfm2AgGRqW7/3z92TH9h1y8vRp2bJlq6xatcpzlXsFKxOpY8I9lGso2sePHyNH/e/93u/JTTfdqIboKpFn0T4p7N3E4JanzNo54xXnTJJVo24JI3j0XgV2wn9hxE4I7IyAR9wBRklVtV5J5I1FeRiooz9paGpppmdbSNNmXqHmIRcqT0w66l5kRpKWVlDUtBGQ2/DKBtK4AOw5evgw6U56J/fKR+79iMydM4vKnClXRV2bMjaERggDsHKUZxuDGLCjjhHVneF0DuesX2egLHKsqDAmOEXe2pp3xllbMd5QihXYsX8ayUO+eFcv1s2Bc0kkFmSlMWlxtIMdXWps+pu/+a80UOFvVZTzP7ZuYRyFIRPADrzoAezAmPXuu+6Ud91+K9cXve2bkcRb5SjOl6DYcL7g66TNEWCnxmidmJyQvV51PGvYOWPGoGwR2T2xHvm43r0o9q6id9f7rhq6qvrcmkBZu9561dvu2FxLvT97flY7T+uOQssBdmI6RL0dM4H3Y69A8msYaTs6O2hYA30a9gxE1CLaUxNaq6OAelg309gOyqyTJ04SOEDEzZmzZ2Q6wJzVa2T58mXS6iJ48DzuBdCwdcsW2bhxIyNzTp85S8O9Rb/Sk9s5F2B9tLY2M5eOUa7BmIsoE0TuYP8jUO4+uN9yPuAaaEhBF3v82DGea7fdeqt8+n/6tFxzzTV8dsiddSH9pckwjHo0+q5M33PdlhzfPIN4bL/w7RSAV6Py4IMPypNPPinvu+f93ONf3fSqHDt6jPRq69avZ1/s3LmDwM7p02f4+B/+4R8y6nrtmtV0yoH89ra3XcWIaaPgC892X6eY7On2kHA95v2egA5poMP3qTlh4Oxy9Lc8oxC1RZrRxKnEzi5G4bS0yJGjRwl2IY8gzsWrrrqakQZwgMAZ2drW7MArPQ3ZTp6PTYys1qgDjfCxyAGTi7P7TBhJy6ietlauG1sbdsbiPaGjhzrkOMcdc7KgfJjRd1JO6LUFBiR9q4Z/++RF1YQgSF4Ee170TrLO2Hu+D4u2pryzPftuX1pGZsw7C0IbRZYNIFw/lmPG9JmwjUVnjK9bBmCxuRbuNVUdURzdH+/NO3PC76qAO6FjU3bujYyk50oIqDBnUQsq30QgVKPwmmTXrt3y05/+VHbt3sMoHvSV7Z+MbnRRkfhpkWnYP40uDWsIEZLIs8OoNqP8ZVS4yr7MwxXQaHMNANQk1XQz14gCOwrmwAnJQB69R9eF14uMiq29KKN90ezzCHV6QUQeSV2+lMa8eoTTbJvqFaTq6ZPy906A4dgtpNpopN4Y4089wI4dSOX79lKUEBvPMnXiFt5wAYVrqEahptGXl1m/jb7zYjwXW0MxesqJomqKta3snuci1tUrQk/vlHfzpTwLYm3/VbxedjxjfTKRe0MMTIvVrcz1idx3YmMSc14oA+zUZeyxDiypqNc6DhPa5xkjdcxQ4BXBKmCOKfj4qcDOkLz88gZ55OePyIYNG+VCfz+56CHow/AS3p9VMvE3nocgP9DfLzNnTJd7771XrrvuOobnm2Kbq8yp0FNrF1fcF7azQmF1yjXvCagpDJwxioTK/DqqHJGmy/HCW/vxbELfFRgifBsyETZQflIRO6b8q9FBIz4sQidQfAqo2PRYMgMGuPPHZe++vfLcs8/x997Jk2Xnju2kaoHS9hu/8RtyxaqVVLzwPiQ4Lpqr3vgTRKcoFOU8Dq2tJm8HYxijYjNgp0JXic2BDLCTB+bFgJ1kO8hEkGUiuUgXg7wRo0rPphRtAPvYUFXoTVFF9AzpghKDUktbG/NN/e3f/q2uHUfFErY57H9TePEeA3cACMGIh4i5973nbrnj9ts8bUwesGP7YhbYCb1QU17F1QzhWYAnM1Cx/Td23eauzada1n6tAE89+2/FXKlzH6p1/83b2GLnZ8ObYc6Db+S7ytY7Ky/VNJeqnfE1Aj2J4awyT4bJ/xVUbBdZnqirnZlOjo0vysY9tuNhT8P5hTMHZ3sTks0PqYc2oilx7p84fkKOHj0iR44ek6PHjrscDFeS3guGQoDWOO/7zvXJnt275JWNG+W11zbL8eMneLbAqAiwxfKgWJUpazQpeKR5fMZJnzU4MEiDH+i38BP7oBkAUQ7eB0Mk3knDpXO8wN8ob+2aK+UjH7lXbrvtdhooBwcGCA7hWtbwbWc6E8Fnglb9mi5pE8h65sfOutRe0tTMM/yRRx6RRx99VN515x3sl02bNsmePXvYLoBXkEMQCfXzRx4lFRP6/HOf+5w8/PDDcvVV62XO3Dly3bXXyvLly6WtBUnrK6mtKtZrlXZn51g1gEe3UJWJ9J40dSwBNYCImJPuPgNMIIPCUQYgJK4hcoeRVUNDHPue3h557LHH5Lv/73dl1+5d0tHWSTASoA7m5aIlCwWRB5BZZ82axUgevAtzRbE6tU+lAAICfCp7hZHaBvyE84e5ntrafH6e0Gg9Pjrs5IEE2GH7YcgWRAIlDjkmQ3kZ6/9n782DNTuKO9G6a/e9vag3tdTd2qUGbWjBAi1sAskyYAsDBmMGycLYL+ZF2GE//2P/M14Yhx0x4/cYG5uINzEvnj0eA8YIsJDQLtC+SwjtLYS2bu2973d/75dZWZVVp07VOd+5n7qF+4PWvfc759SpJSszK3+5FLKxaf6UcoiJdfFQx8B47bor+dYYfInOHFU6rq8txHsgBClSOltJZuj1Cs40dl0xJy6Fmz1GxPXd42EIQFGnL/D34ZmkyBtSe0d9J+uo6xql9hEiduRdGkAkeoEzGAeFU2pBShn4/6dg3PD0M5SG+aWNm8y+fVxTDP8AkkOHBD2DP+CfpGDjKLdBipQEWI8ouEsuvpj4C0c64mzCQCin3PO1kuiaq5cDmh+iswXqVIGvYu/CyclF79gUjRL1RnyhCbBTEm5tiCd9b/8idrr3rb6Fwr5MFL0K2yqdtXJ9rwvb9M/UpYJwakBpalJyyeYBLD3qN60X7qX+lNqs67ekXWj2fHbOi3VRiHtnXpQZY6ltJRjSLzgE7KTmpc1hsxmFzM9dZZ5ZWs/eeWL53fMzxl5aKQM7uXH3bqDspa//Hp7pN6102Z/97Fs/244POPNNR2VgJ7NPCnKovRHkrXHg6PecaqNXimbrDkCxN5sUUpaDJX7CQxTKNtKb3HzTzeba62+gCBCAAjgk648+SEobOETAWINDOIrIv+/88815559n1q5Zy5EpCZ0kdbhM0aH2WKuj07oDoxyuqc9WscK9rq4OvNFsfR2ffs2nYpO0HXJNACExDhGIQV6mPqKDD2PoKf9ko72PymFDgkT1+Bo7PsJHUrVJtEU1FZsY6uAVRznfBwfNa6+9bm677TazZ+8+s2jxYvPTDU9TvnrUSPrVT37SHHfMMWS4g9ELhzkxdKTnVKWLUfnF6Whp5zEsLi11CaTQK7eaplm/96t0nE9T4w7kXKG5AjTFxYBjQ7F1xlZDrvIG9MlHZc1QFM/01DT9FO9zffCWxkD3mF+shRkYMi+8+IK58ttXmj1795iJSTZU1n00sAPjEYxSAHZgRIXRCrnPLzj/XDaGKi/hVCo2bQzQxrUKwJMDdmoMfCXeW7pOndfeysUzhZ+xlDxMOU40lefJ9tr0JxW1pr7L9aPfsj3g1y3GNN96QNv29Ho2oiX9goKndCoKQ7+jyhuk8ShiZ55BHd4SvdsemtCSpHBEEW3wl/HxRZRaDTVyFiwcp4gcpL165ZVXzKuvvkryEYDAKaecYo5cu845NyAqB2nYACigXs4LLzxvdu/ZRY4L+/bvN3t276bUpajtNjKMeiacdg17QYziaBt6Agz4K1Ysp+8pEhGGwuFhAmZgkESf7r7nbk6/aUEJbVzHeq5Yvtyc8a4zzPnnnWdOO+00s3TJEoq4lHRvAmaIEVLCHMnzHWmNevyU5rwuhVXekOwSNFHvHnzwQXPzzTeZd51xplm5aqV55plnKAoK80XAzuwsrcPtd9xp9u3dR+DHH/3RH5Hn/jnvPpscAs4//3yzatVKMrrOTHMBdJeZTzm6uGmoiTBwhu7outbitZ5GwI7l9cx+2OMfdZK8/sCyAH8TjWCNbaomfCfF2wH8IUUbwK79+yfMvffda35wzQ/Miy9upHdQdBYi0IYHyLAMwzTo58g1a6je0zHHHGNWrz7CrFzJKYWFFqGvigFcZKaW6xLdg3vkushpSdkm9XhGhwFSInqHnTzoflekiEEC+s46+bBeyrNOCUIaGlrT+pRzkag0Q/raLK+SjrYI9Sirq6lojGbbgvWkmHM5vd5FxaTb1/1RpBK9mscWT48fl1wL60LyuSQ9Ct77kjUmnBd5Qs41rufWkJ5uM6rJZdO2hdEtdq0BNKuzSLWHDIbGwI4DQs2smbMZZYCZsU45YJ5++mlz4403mVdfe93s2r2bQHW0sXr1ageWM8+doshKfBApCR4C3ov7xsfGzC9dcjEBQRwpyeANAWdSS4kp1tWXkghMgDkO1EHNSQF1LGjKwCkviDsbCbAzUpB9TRW6ZkQb39W7EOjtff6p8rhyE1MyNJYUitLzmdEVFaCS4Tj37kCk+E5IDbjW9UHmz/ijwbRQX5O57jCnBWIqyYeyAlnft5IyAyWuf5/SnOWvl/dQH3teWpT+vTrbcvf17J0nlt/ddVJ654klYKdan0vxatKgSrTadWwH6/O9z3luRP2mlS68oZ9962fbTKb9o9OSnOny7lLbIS3Nn1xvsuu6jKvUvgZUUvfqd9PBJOJFfH5U9VNsXR3wq8mpGTM4PERRCa+88rL50a23m+uuv56MCFJ0mJVyv8d1W5JmCgeHdWvXmi/8h8+bY449hsP352bNkGINXei6Or9lQwVjAHy4lilh470FdWzqNfbs5EMMDPRiXCDDA67hH0AhRHGQdzMOzai5Y68J4GEjOVLADqUVsXV3IGcoUsdG7Mj8pg3zqSgg/o6OqQODVPvg9ttuN/snJ8lw98Tjj5ltW7eaE0860Xzqk580xx93HKV9A2XQetXufzFkWipT+cXjwzjfoUAd+tNHEqVTeni+U13PArBjU+XFtJwCeTz515wVhJ7VQTwuBizp7lAAnDwekVbI1uARMI/oBTRONWDZixLrsXXrNnPfffeRcXJ6htO/1H3IEDYw4Io7i6eyFL++6MMfMkevW0unYk4jxKkt6oAdTUuNInbiKB13dlMbNwm4++tp27Q3OvHYQ36sz0rpuQllVAqoSzmyedJuf57xfSqdKZj244/0MScLuvDAkpyo9OdtpJPKutXTUmb0wqfq6DT6PtYjysAOu9antdySHSW/au10mrCtNE/294BPsZxg2cXAypTZunULOW88/MjjBCLDSAcg55z3nGOOWncUyQh4de/Zt9e88MIL5pFHHiEDIgAXiciZnJoI5kOnuIJhngvNcworSmNlo4QAXCMKZc2aIyidFmrGABi67757zdNPb6AUotu2bScwYvGSJRSJceQRR5h1R60zRx11tDli9Wpz+KrDCQSCk8LI6IiZQ707m2YLY2QQPOQ/LN9Zzo+MMEgunxAEz69Xaf/W8R9N37GRXvgO/RwYMD/72XMUfXPk2jVm1eGrKN3Ssz/9KRltTz7lFFpLAD0PPfSwgXwCsPNnf/ZnVGvjgvPONStWrjAf+MAHuIg5iqTPTJO+IVyL+JPoiTJcW8MuGL3ojMy93QZI8TdngFa6EOMFUWSzTclEupCtW0igidUXKdLF6kkuJe6cobXG32++uZkiYjdtQq2nl83WbVvNhmc3EIghEbaYx4ULFpCTBKJmDztsuTn11FOp9hClnlqyhIza+IhMpTRU6iP0IvV45G/cIpE+uDaG+k8UtctRCnKN9x0chZD6UBy8ORJC7iMIKCtqYhmo9ScfMROqc6Guq3U0J7VkrRPvLvEUniLeS/zxtk29N+rku2/f9zOWpSn+XOF8ru8a4OG+VYZlvxBghwAUcVRSdI/1gD4nG4X1PNtm8FN/pxmJ/T2aXwE0qO2gc3oO9Fzamk428ov3G4Ad9A25DHkvgr8iYuemmxjY2bZ9O/FtfJCyUCIXsS/At3fu3EnXKJXl/v2kc+I+7IdPfuJSAnZAm5I+k0apUjkK4EP1p0ZHzOjIKPN3ALAK0IGDk6Rf4zYspUiKwibATonRhgRR/StWGOM78g4VTYqt5XZuB6UgKnIW97u0QUsKRRdDRdeIndycB+NKzkF+TuMQwdI8JCimRFKV69qjofXDnldkA3LydJo3cpX2UOk6vBTrZr34bNFrCS3U76HyISo344UDnOZKvS5cn57rsj9LXSqlYssBHKUcxWV6KPHEzJp1DKO3EeS1qdjKwE5pZrtcz9Nq85bnGWQuzXmdhtegw2VaadBIzS2ltkvXS28u6RWl57tcz+M2BZ2loFeU0mLm5GnXOa22neEVxXF0meGEttV5e9Y3kCtkGoA6Vl4F86xSkrmIHQF2kH/Zhtrv3r3HLF26xDz7s+fM3/3d35tt27fRgRSFieWgrUetwZ39+/fRvWeeeab5337nS2bR+CIy1kjhWXpOEWXdSCurab0s4/fib/Jvs0Yri2R5LUGDWOHDDsCRlA1sPPCRNwzucDou+Z3HiportsA01V1ho4A8S33S6cvod11jR36H96Y3Doihng3fcmBjr0+WR+IFalOKWPsKik7jAIU+wdiB1C34fWx8kXnqicep8PDJJ59sPvnJT5pjjl5HESfsdZqXrxR1ohbIe/nKRPqLwtp9NA/3OwYa3RIoKwYbl4LFCfEm3U2b2oPm2h3I2WBEXpAuTZxvr+QV6ngJ51qiuaMaNjDO2D3DdIB/SMvGKS5wSPZ0MEO/A+WjPULp9dgz+Zlnfmr+5z/+o5kbDI2IMefAqzAugENsYB5wKWawdmecfpoZsMYG1PwhA9LwEKe8UQV/g1QXAjA6W5yiJSZUMTV5g3UtwKN7HIM59bRkpzUYbpV/Z/T6FM/I0UvwppSMC99VVUtiui6cDaK+6N0hntIpCVM9l3cWHLWCrL3q1b++9C5tGzho5HTQxLUysFMCLe1oig6s5VG3tz9oHqfcz+lrNliKEd7roANmx47t5qmnnjJPPom0aZuJX51+5rspqhM1WSh91eAg1fhCRA7ue/zxxynVFzy9kcYHxkEGRmAEh5PANKfcAT8CaDQ1RW0gpeTi8SXED2GQP/zw1RRBcexxx5mj1q0zhy07jFJUIZoVH7SzaxdHBCFqCG0effTRZvGiRQTuwAjPMA3va3iIA9zgvowSCITISkSFgD/COUOnzPR8kucuTqnNcpd5ovxeXjm+Q1EKt92qRonXi7DzSM8bGKQIqh/+8BYztmgRAVuocQQg57XXXyfgDXLpxRdfME8++bRLtfTlL3+ZInY++P730fx+6EMfMpMTk2bQsPxCiiRxWomN1cJqQ10yTGGrU/wEtgdXz8ambooPH5alSIonzA9HTc+S/gLwSXQO+t7SL0e42HUZGKT1Bb3AgAyZLOna9u7dY/ZM7DPbt283GzduNM8/9xz9REQaotRGFyww73znKeaiiz5iTjj+BLNz1y7z2muvmV07d5qp6SmzdMlSc9iyZUSnAn6RTmb1ANEvtE1Txi97F/cLgCkRPbQvAPgMpfRENnyPjoxwjSsFmlVshTSf4jAD+uA97/Z5rdyzgBoTZRC1E3EQUZ/DliqHyFA+whGMu213phU20l3RMFJ2aA1wpK43CWIMz5K6D9Wdq6EegXtlDWM7mv5eA6CV+92c+tZJ/xcnOrupePV4/RxolFgT4m2zWu54nY0VQ9o5NtqedWzsh5/+9Flz4403Uo2dNzdvJtAG144++iizcCGnpMT+B//euXMH1cGR9JbYe4huW7lihfkPn/8cOYVh33GEnwuxsfqwj9ZBhDr4LvgygTzDqHGlHNecIS1oxjkHulRswx1qbDRl0P24Tw6PdW3nUyLY1c92rGQE7X1UXRSO3t86H09iK+UU1F6jS8i/IO/tXEglMx+j67WNgxYI6HVA9rm8AZVUtcwbSrTSrXP9nPNuPev2dD/HVeI7WaN1x5SCpXd3mbUyWFZqvT5KqniAV/PiFccm8oX71M/17m/bzccYz35XEKK0mrnrlXfPgwGhS3/0s13nJQ861XnGisdbOIp4v/Zz/7adv7Z0rec19OhkGs7JuRS4I/0lCac9NFVED64hTB9GEokIgKJ+7z33mH/4h3+gA8Hg6Jgreow2xTMXh/Dp6SkzQ/9mzJo1R5pLLv5Fc+6555phGLdhKB8epMOztVjbNBX8J/UpEs3x+rlUGHixBqjseCSdR1BIwG55Pjxao7+eDKsbSloEmR9Oq8b6AH7Ay5UAHRuVwbn9+R5UFTv5AAAgAElEQVQY2GE08M/OOoCBjUNsrOBi9x7cYS9mHgr+ac9P7enJPFdRnKREs3MguekRRTI0PGK279hubv3RrVRQGoaMnz7zDEXsnH766eZjH/uYOeH4483kBNcyqKtzI+/kPqZ0Jjk81+vWmHMG89hLXOiOR8Leqm4pZA0j+SKtUw8sOuAKKytQRzi7AIzwYnS/25fI3wSCSBoLVwOA22eAhPvHXpAeSBNjn9Ar0Tzq71B6Ns5bjkMwZLuATjgsw/AJQ9PXvvY1s3PnLoNjshQOFy9keQ+PA6AbPHkHyYP39NNON5/+9KfMqaeeRjRERrAANBQ6kpR/dobVPTx9GJ9KgcGT6gFDtxp27HbO3epHcqdqEPepA9vyR57ueloqyRm/P6ptpHhljh/H7yrqU3U5+BOTkG47NJIlLWuOhoXS/Rq3nuuGD+TPUg0b6fE2b76MG0jL/vAuRb/BBUvJhYidyhsr/K9kZ1Fc6620Adj9yXUmgAnA6M3g88TklNm9ZzdHFA4Ommeffdbcf//9VIfkXe96F4EsoyMLyLAMox8AFYA5+AfDOLy7JR2ppK3CPIn8HxxAii1DoA743djCMQIUVq1cRT+PP/Y4irRBqh94gkMeimMJeCD4pJYFsk+wTyUS0t8QrZCNVtX8KOBNBOxY9SJaSydXbJOVv0kwi0Tw9BPKLeVRr8Ag3A3dwBnS1dYVA/bAHEd3hnqw/Rsgv61ZeMcdd5jp2RkC+bfv2GF+8sgjFLkDBxx8ALgBhMP6AZT4vd/7PUrP9gtnn0VA3IUXXsh6hpkjeQWDbTgGNkiHMjqxecXL3mZlCUEhfX+KD/uI3gACc3LIp67lObFmcLXdWH6xrhg7zsjbXdo960yjnVEABAFopEgg5/Dgk8lu27bDbN6yxezaucuQg9LAgBkbG6dnRheMmsERpKbidxPtDw4zLVvdUOuwuEenaoMTDaVoHRigyCHoAOwsAocQToGMoUrdKVzDfbgfe2/B0DD9FNqm8cOZh/Q+gKnWAJ+SOzZCrY4ds25Uz6xFF/Y0E8qhlPzVcjPVtqMdpELMvjufESaQ5akUgQoM47Xz4yzJOEkb5ujN7hHS26zDGLUWnaP4O73H/HwF41b6bjAOnzG61t7C9I/UZpxyEs8jheZ1111n7r3/AbNz926iP+z/d75jvRlbuNDW15kkMJSjyocJ2EQ9ntHRBQSSIwrwt750eciPxXEIAKtNzQY6BRgJQGcEoM7QMEegDXLtLPmELFegNJ/1wQE7BzYVWz3xl6+UDMd5kCFXpJxYdmZzlPuWu6OBl0y3F/Tx6W5zLpstfbjNt11iGv00PJXenZvw0iGqvFglsKxklO4XIR8Cdspr1/6OtkbLNm/o6x6xArmuP319dzFFZGmWOqS/c8ad6jvY6JU/uLYxisRv6NJ2aUa6862MYluglVLfulyvjOugA3aK0qTL8NWzOaNOVUcp0do8darYTMmYV2ogPDzXgzrxvkztBzZKh0VUnRHFdoQM1jZfOQ60iPa48sorzS0332wWLl4a1IlhY7FEtcxQNAEMOx/58IfNxRddRKkuCPQg71PrZStemDYihQ5FcSqQxKTolADyXt6W9hSUiOiR9GvOj86eNmMNwx037AGXPeZ8HRkx0Oi0bXJdInpIG8RBXaVr4wMr6x1cT0fq6jBgwod/qbPj07HFwE44HZyjXbg0XkGRGyOoszNkduzcYX7yk59Qmh1EWuHwtXPHDrNkyVLzkY98xKxcvpwOfDjcDQwykFE10otRhXW51F4qGcw59Y9/1gF4AvbYNa9KGw8auXdoIM+mwgvW3k6QGKcEx6saJOyaKmCHV4h7Iek5JGe588xVnaT8+baArKy3GDt578xQagt8cPjF7/h5++13mGuvvZaAHTGISq0c2bsMcM5RbQoUEodn+8c/9nHz3ve+l4x62CtifBTDlAaFBCQUwCa8pgaRS7mmInuU87CK7LEzVlm4tN7fnA93PxfUnXsqvDGD1vhLzc4hbdr2agS3neTR/kJSNOgxNp/bkpSpXu9yhmz/ttITTQAd20ZFP0oDOnx3ybYRX2+a7aIOXCqNs8N1Bewg0gMe3DD4P/uzZ80TTzxlNm/dTDVHwFMQlYMUXZDPVC9sbtY897MXKEoGkTyICEGkCBw9OIrAUE02AYYFQIDRG8W2Fy9eZJYtX2pWrTrcrF27xqw5cg3V5Fu2fBmlANq/dx+l15LoQjiPkHHcAjrkTKI+mh+GRmcBB/zNZKK00Y3pDcNtN9krTqpq3uZAEHs1MAx7EE+OTfo9pCMkxsWUR77B7pPSE6F3QI7ffffdcCM2S5YupTV97NFHKUIHuhlkDmQMADnIGehsX/ziF8mJY8nicXPnHXeYk08+hfS+UVvbxulPcaRBKgVbalLhOKH4VEqfqjrRet2V0+C5BtQ+hD6pHKZtWjaJLMYzVLouAHaU8wnARUrdBl3KGpltPRtMOGiQooWcw0a4n9mRBSnUWK+dmJikyAakKty+fQdVGYCzzMIFC0lGDw4O28Lw/BMgoAOWbFF5rasi7R/qBFE0kAWXOJXVKEe5wbHKyni0hz7g+tj4uBmgFIPi3+IdZrB3OGVWDtjxen9yOb1gSm4hdnzS6xVn8LXyLCAEkXGk+Nc6o+Wci2iL2Josac6oAKlEVgYXAVSTsaGUyUp2r0RRkWYaRYxTv/S+URFR3oE3ThEHkuf11GcT/buMOwZ9RW7JntDnIqTSvPrqa8xtd9xhtlmgF8DLpb/8cXPiiScSgIg6XACD4IiENI/33HOPmdg/yXQ5NGjOOecc87nPfcYOy9dmAohITmRwVhpG/RxE6ozQPwEjWTeu47WS2tkTCe3DJqnYmD6bKWQdRGiPj5b6lTeolYCdXDRCSUlrIvR6HPQBfoyOepk+5EEITUvVOcq3fSDnvPTu3KKkDhvtFvEQsJMUngctX2q3uvHd/eS3/eRLJTrv67sPMLATGGyig0du3KU5K10vpubrsEeK7y6QeT/puMsOq4zrLQV28joJj6tevnZYTjtl1YNzdS7TxpZ+7t+m61lvuCvpgnZm1WEqBnikD1XDYrVt6Ufpp6RvwWFxYnKSTjE4dCIdy/XXXWce/PGjVFeGAQnOIS5gMJT+pUsWm9NPP818+MMfNkevO4oMDmTQGRzkqBf7P51uQoCdFG8IjCK2qG4w97qGkAA74qFnT2FN1gCHFndos6dQ0u6k4KxL52Y99Shihw0QAmxRHRZKz8bXCASyB2Ic8OTA42rrCLAzjGgelabN5l13xgft/WYHT7St+YBNdwCzPzz0nnvuObIZbd6ymYAcePIB/LnooovM+MIxMsYxmMY6bHKv0MTxQS19tqjxNFY8IQR2PFBGIJ/kZVcgA71JQBwL4Dj6tpFdQfRVZGzg85+PAkvtDaJXZJjTHpeaqArODWT8iYA1B07OzZmpKRyaOY855hbGIaSr2Lx5i/nud79jfvbiSy5vueQwB72Idy8MNPDMhWf7xR+5yPzKr/wKGUmnJie9YYrmSUBCHynDU+fX0wM7mkd6z2gmm0QqNolYonmJDeN1xu2q3t+OB3cHdmT9Y5mUku25M5InqzKf7tJ2lXzFGJYSq74v8lzBB6epmEre1+UM2enFlYdT9JbRS4IomRzA0hbU4b2Qm3O3nnEf5m1C6umR95qVM0PDVDwb3tg7tu8wQ7ZGHmohLBofJ6McUp5t2rjJPPnUU+Znzz5LReghO1BMm6JzbW0T8CKAyJDtiAYBX1q+fLk5fPXh5ojVR5jlK5ZTPb2Vq1aYkWF4cMNAyJENEpEwZAuWSoQi8ShK88kyM5ZnWteJM93E8nyG0qCm54V4vUVPAsBFFNNABlQBQJKO7utE+JVXT4MVdjIsUoADXoFnY2DHqdMsmeEkAjly3/330RwtWryYUichkuqRR35CtWVwXcAEyJAVK1aYT3ziE+Z3fud3zMz0JNXcOOvMs7juxeAAp9BTRdDr9aOYaPUcc7H2OsO41HMKxarnbVKnULzRNe268CoLYnC0s+ghPuKCgqmkTqGlfbwP9EegoaRQi2p8SD06cZDQnIT1NHbAkTqIQsegsZm5abN37z6qX4Io3P379tO9CxYsJAM3nGtEjgsNSD0pBnh8dAWM4dhPYhRfsHABz6mtD4X9CSIAkIRnp/btNwtG8TvvK3wn0csAq/IRO92AnfDs4U4ebnk9mSsZpcglPgdq2YKUYvmInZwMjnTQCoDjo9+sa0B4fGBkpfxRzi7s9MV1Nv0EKIDGKiFgSVKiR2dZ8HPBqQaloXgvIS02fdyL/FhZr+azl+jD+HtycsJcddVV5uYf/cjs2LmL+Diivr70xSvMmWedSdF6SM/GjkvG3Hrrrebqq6+mVIZ4D4D2Sy75RXPJJRe5VJfEqw2f9wDMo5bOgtFR+hsAD9VMcymLtbuZzE7olCEgoZwrGgM7uVUqKSvtFNEyPYR38CGq/lMwiGcra3E+67pP13EfrEav8gp0m/Nw3LFSl2+7NOflvvfnjpQgn983HQJ2kipRdyvn/C7TPLXWRC72+qomZuVe2y71u6/vPtDATsKYNx88vv+8pX61u757PsbfKy1mdRarKLp7WgM73fKB5PZBaQ91CSPWbfs+VMdS6Z9LF9GP1WjeZh09NqXT4PDjLEah41LFcK1opf7A7lNiMO7g4/5dmiucSAYGCJjB/MKba9PGjeaqH1xHBuqtW7aYPXv3UuopKPvjY+PkAfwLZ59tzjrrLDJET09yDn4ckMmwM2DMzBxSk6Bnah2tcUWMO7nDUmr2ZWoo5YaK/CGgRjl6JQ07tkE6zLuUZ2p+7MGKDnMC7tg0bALcOGBH1dyBRxzVXqHoHZsax4IxFGmhjA2UcgtepSpNmy+oy8YL/kQGeTU2HKxQ9wWIxeTUpHl508tm1549BPDs2b2LDnQnnHCCef/732cWL1rMuex1hFMNT0mpLHIgk6gmvybpaDJv5BLaFeDB73Axlno7mS1oG6XEc4dqC/KE4IyP/JI5rwN2JI2yXOe54MXWNCRj0/Vr7FK4VII6RRueB7CD9cMBGl7UMN6IsRTFx2+59TazY+dO8oBHHQhKyWLBQMwDAFB4BJ/73veYSy75JXPSiSc62sT9YaSOB3e4r3wm8YYyDyhyv5V5Q3ktK+zGp6FzAxVoJ5PiijZPyInbn6ULwE5WSIaSKM0XZX40xapGFY8N7oy+j7vh7S5RH/SNDdpW9puknSD5nkYoQ3OZVelyb49WvLurzTTXSRxVJQDudPfCth3FR4pCVa9JPafe0Fqv8O3N11mipG9JHRJOBTlAhbABKs+ZQbNn727z4IMPmiefetK88vIrlNLrtddeJeP0vv2IqBmi6BA4dQAAQnQPABzUHVmydIlZe+QRZuWqVWbd2nVm9RGrue3hEdIfWELN0bMCMjDXkHSl1nhrvbnhZEBPzIkThKTAVHvTyvKAxwce7iynOVWb5X5WYIUAyoxPr2mbl+toIawPElIUXVc2u8AhpWZvaDtcGK8TPUCd1+Pl37UshBEUQMwDDzxA0SCIxkHazw1PbzAPPfSweeGFF0nG4CMgx3HHHWfe//73mz/8wz80e3bvNDffdLN5z3vO4UgQW7cGQAmn/6r/hIBHyDsR1cLrF34vrQnQFsqAlEbPuqB2AInlRpwOVkcZk0OOTpeK6GWr27jvE/c4Z4ZI70GUGxvMQ12F9bEhAnZcRM7QMNEV0lghmgeRVFu2biWyR1oqGNQB1ojzBuaGQU/WvQisstFgEpWD6Gp8h331xptvUOQbouqgx5mZWaqxBPpCHwDmEABrQa+4VlTMy3Pn29LZN9xPvI4peRXwJ9GnOFQ/GZ1quUaWDrN9S0T6B/Sjo8JTsrJBpgB/hvURJ6IjVnQc1Z7TQf1GCfYL1kvOaPqsJnPoa+wkon3sCsj+w1lDakL94NprzdXX/MBs3rqVIsAAOP72l37LnHXmmZQuGwSKMwJ0zOuuv85c/f2rzeLFS82+vXuJv/zG53/DnPOes92aSJQbaBL6pwN2bEQazh5uHhIRfzHPdDq3ZXYtgJ28KSJnX633TsvSXsOLXGCq9kOKcd0NPi90+vncs3HYXLWFkudPaeM3nIADcBsfdOo/zSN2mA4DcdfAW7mkivVnSg4kqFSqH5KLPNMMrpeZyY87v0fkUNzLew89c2gG2sxAaY+U2sopceWoGKuWxfloGwCPXfdnblz9bLs0n6x7HRheXepbZV5aAjvtDWy6RwUDTFOjV2mQqeuVtksettr7vJcXzt8zSS9uJrLiSwIlX81B6DXn24npoynYQ5qRDW8IDxiGFH8YpPGBhyjC+TlX/7TZuPElKgaPPPwwQi87bBmldoGxBzn14dFLKSWmZ8yCBaNs7Jnhg+gcnJNkDiQyw+Yn17p31RPUevjqfco2AffBAYLH7o0FMkaS/Ep3a8Jrgnm0IIiAOK7WjtTdAZAz4/OlY8yIbMLPmRkdqcIOWJyWjf9xVg4F7FChXV98VNJ1EV9PGjd5X8C4BS8/3IM6Oxs2PGMeePBBs23rFvPe97zXXHDB+WbFipVm0di4mZqatKAbDDQ64sN73Hnjhppjusz3hMBOfPgUMEunYlPzQOvhDQRurpUHNa2dzWUuaUBkPcXz2xn9IiMgp2IL3xfyeBttZYdG8xoZc2SHMe3YKB0BAOU5PhT4CaJoHz7owpCGdGrj42NUpJmnbsD87PnnyFDz/HPPU+0KDS5hn61atcqsX7/eXHDBBWb9SSeR4QZAIRV0pvQswO8U/QR0YesPWHoXevFAjxsw0WEqYsevsAZy6niv/z7UaRrw6gon7JZeVp/z6vZ37nzgWW3Io5vwCqtRZfl76t3uTZrPF2Sh7l0JMDhQOk1xzlrqMBWdtmCwiCDGwI8gLYAL9Nq4v3XgUHMgq1ZBKOlaxBgGSHYgigXyaOnSJeRgsG//BMlkGPKQDnLLls1k2IMxGsY8pPgaG11AYA2Mx3DMOOKI1ebII9eQXAe4gzReYmTXqUpF5gKKF29sShNk64GJIVzzU4n2EJ7oojfFoiLAvQWGCHwRqRMVf6daFy5Sk+W/jiCYs3VunOy0HhwyneCt9EkAdwB1aEzqow2VrD9FK1balE52kCaQsPhZKBJpvebmyBh73/33kzF/4fg46Q4okn7fvfcRsAPnG/RDUnedffbZ5tRTTzVf/vKXzbYtm6mY+rnnncv132yNF4BAHoCrUpyH/72M1rqr8Po6fqplWoqefT1xLaO9XqHfJZGp0o71j3H6kwZpWHbZ3tONrH/of2FtnXDfE0A4h+gETucmbEaeB8wHQAzjA9CDSAfMJfYadL3B4SEzNTlFjhyQ7YiAo4i3wUECeSDfsQ/RRyk2z6THfeVIOnYMefSxx8z7LriAUmjd8sMfmkULFlIaRbyX6lINw5lnmhxDmJbrgboSPy5er5NPAqTK4kQ8Sv7UKcncrW7f5O3ieWAnipSp2GhruT3Nd0k+cipFv8GddiyAUUYO+bKe4ijGWoKwE9RSdHqtnl/7Ons0C/me40V+34B2XP3RwUFzz913m3+98jvmxY0bHX186be+aM541+kUSQ56wdgR/XXND64x11x9jRkZWUCyAGk0v/SlL5njjz+GdExXI2p4hDI3AHikyD+brlAc1GijpCLgM3LT6aZNU7HlDBkF2ZgNs60VuI0vsNCp//Qe6cCCsl6iNJE1uZ41MUg0noa39MZuc17d+OogQyfBLoeR7Iz3dZayDK2xEpvuYslofQjY6evSHmr8bTADpT1SGkIW2Ck9rA8pzrjKSgf9t4HxucUrglsPJOBc6nNe/vn5KbUz39crSndL/twJ2Cm8qyjBOtCSH3fDfPUt52W+10m3lwNXSu+Vcet11/vGATzVExJ94wwRau6DdYoLfeq/cWAdgucup32Ch5ZE7eB72FcoCsVG+VD6MYo2wGGXvSVxyKBaINYrEYYmAjhwj0vF5mcBz0k6gWQ/LU9CO+HcaJu6NZzRmL3BmhmaDUKIDPBtaJdTzlkPY5s+RmrsYK0xNtQqQPoMitSxwA4O3jPTmB97QLQ1fLxBHdE7dq4smINxeq/TQTpI0Zgo/VfoWIQ5Rr/wfqS/gWECcwkv3g0bfmruf/B+MzM1bT584YXm5FNOJt6+ZNFiWiMY08TAIoaLmDalHhN/HxpBNHDiQUcvQzx+Zw026uDHPMnWelJp7rhNH0XGEWTKZ9oe4MiY50Af+04WXlZ+cZqK8OOBv6Fhf12DfpZ82NCivD11hFXIj6uGXOTdx/yOjIzSvsBBmo01w+R9vXB8zLz55htm46ZN5vXXXqcc/hgPitsuW7acIqtOPPEEs3LFSjLS4jnQgDO2aUMV1Q/QgB9oya6WfK9S3Ykh1eeMV7w14J/tQB2eeqHNXkAd4lwl1lh7vRY0SciftuBOyegV8H1Lg3UdrTWEOvUizZXa9CEnh3qe4JYPFvvbVFYno2Sa0lfDiJlSX0rX9dwk723a3/Ik53VzAAGcChTeAuDtSMs1MbHf7Ny1x0xMTZjbbrvNfOPrX3d1v8CXPvCBD1BateOPOY7uX716NUXoIKpGAHQsAwUXOF4dAvfs8JBy2mAAXXQScWCg7+D4kEp76aIxfapTyFSW5dVoWtJBxBhqQwOcMZZMNFx7JAS5vZNNCHBEMo64UrgnA2CnYvjVNCeMOJZCcs+AGabIl5oodKrjZihC556776HUuGPjYwTEITXubbfdYRABCllPERw2shdpcNesWWP+8i//0rzx2qsE7CCCB58hDpz2MtbyHT1fpDC5sKFIttqhkGOLSlMbbgFfZ0bPeUi71IsgMsbrC6xr8JpJylEPspBO4qYwbdl0ck7JSh/p6uuAsN5jJwVRTwTmsK7nHIRg4La6GeqiiBym1GwEGto0VYiahq5i60lyBMUAGdehTwPsgcMN6QKDXD+H1mR4iHRHivQZHaGoORjQ77r7LvNLl/ySede73mWuvuYaMzYySoAdoq3xbkTiQZ9ARAanZqvXaEv8uNF1WeTUuSL5Hc8h2aXd/qyE+tgvCn2vFagJYCexnwL6ZMpqBuzUpuu19JFzMCA9VsYe8S3qQ8jTgv1h00s6Mgz2Cr9bajExsGPTWZo54gn/9M9fNw8/8gjRGhyCfuuK3zSnnw5gZ4rOFogmw3niumuvM9ddd52Zmpw2U9PTRF9f+MIXzKpVy4guEaVDNXSolg5HlxNds/+QTeMb7UH1p9wT84eAH3tgJw9TlKJPyuKzX3fIbNS0X0rPk0vFpmRqsvWSgaaDAaZfszU/7WJr5I7w9WBaPbMTI4I1cPTa0T7PedZwkX13R++iAh2XBFAnw3JpXPmQuQKt9LrQh57r2wwUBGt+7/etV8WG+w3slIyWToLWKPDFAWRuyPMdUZi7vKH+2dy7mzg3ZPTHRtEW/RhVRQ61MTQ09GCq7XfLd8XtlAwReXbMynBy3ayHvd7fnQCseV64CrATyaUme8Qby/2eEVqo001I2xEjiB1TfG/chr6Ow4KkjuA0D2IM51Qfk9Oz/J2Zo8MEATgAPVA0fobTVKANHD5hbaHaIUhvYTjF1Czl0w5HL4af+GAj4JG7OwKgeHgJo5lEwohrp7PWJxZZed7l+APXA2DQhI1YkmJNauxwhA4Vop5lr054yOKwJMCOGMkcMGZpm7vJwA3mior+unQdA+TFqb1M9Sgk1zcfoAbNwNCQefGFF80zzzxj9qBg9fCgWbJokZmcmDSLFi0yp512mlm9apUdA0AANj6IASWcIcy8GNur4KoAXUSd9gQqwIz3TPRglKSzk009NKRTAqpUdwpQEQBH1pqtUgL88L4gHqEjaagvPrWaphPp39Cwp2vqYVQzBwYeDVzJ/DCP8T6cEvXCHrc8VhhdJD0F1o08aucMpTeCNy/UYzosk4EGtDJLucpRZBxevKA15DDH2mKPwciD+6dRGwHGJ7LOCaBj0/g5PagK7KSjduK0ftH6Or5fb5SO+S3rNPWRPXkWq2mtPTPO8UNqLTY8Zc4JSX6Z61KCn/WiR2gjTur5kvEt+Uyfz5i9jJPZdi5xfDp6wr2r9Kwy7FV5unzjZVBJbwivl8/G4TvnD9RhMq7XHAQkAS+Znp0j8AZpnPbvn6C0nOBad95xB9VUgBx4/vnnqSj8f/mv/4Vq5cxMTvkoCPsuNssyzwNILavGMjuU5RSMq/aa54kMjkg0D8m2QfYyF1DFRfUwqs8p2mw0rJcbGvT34D+iVHWJnYrupYAdkROa/vjdNSAgdJ2K3dLfS++ySirLAtUOe2+4GnW6GaGpQTNkXx1RjbUHo2kYY++443azd/9+kuGHLTvMPPfc8+aWm28xzz//Al0HeCCRvR/72Mfovq985SsE7Fx/w/XmgvMvoDkdhm5BoIJNE2vXi/RGmfvACu/nWfOnOGJHU6VETrNIqtI/6w0sp+Q5mik7X1IUHvc53cheEzrUtvtYP7QqgtUOfbStpCkUJxadEtdFa0GHInqXaOqwxuDMzATRLkXqQEdw88f64cwcp8Qindg6n5DMtjopzTGRyICL6AFg9+orr5iJqUkzvmgR6QAAV5E28fzzzydj+/XXX0+p2M4+C7WSRmj9oBNw/T4AOzNUNzD7Kcm8hjIuJYf0GgT6Kato1ukj1vvtnQMFh46CDKsAhrUsurrHc04eIqdCPVDSytmxBH2LXuwycOkoHVVThyKsuB09p/L77KyXVVX9mh3sWJRC50TdU07Nt3//PvPdq64y9953P/EGnNs+8+lPUeQXov/gKATQBnR61113m9tvv53SCY4tHDNnnX22ufjii8zCMU4ZCGCH7+V6qgzMI84QxOb77lMVx7K9uv9jgN2lYhu1eQnr6TB3RKsXjO3VyZZPFHSCkrEvaxB3aQQyfTpIpyWbh1SFVqZHVnq6tN6ZSbEHyDoVlIt+lVQEZ6EAACAASURBVNpvSSMtbs++2UvhRItNTJz5ceWv1rdvZX39KOsQ8hbzkucLNX1zX2dGlp1TfxjpqaslOiqi1U3WtKeelcGuUt97fW3xufIhq8v+7OvOTkTwF4cbaEwdCw3X0VMqZ22LjhXnrLSHWrwrvrX07q47pHd+2503hAenwiRFa1sZd5GXhO13mbfSmhSXu463JMbQpZ/FfrS8IQfspA5GFVrW+1DtGT57R7MaGS2TAIm8wLYlTQp44g8XFm2wxhVJ/yWH1GmkVLNgDwE7lNOcPRzJ0APvsWlE77BnoxRPFuM5teMMB96wT0YcGYcy3Ov+USSQMkDIAdkPTc2LNXyHnp9MISma1FEPqetkrLBpYTBYHUki3secio3BLRjrOVpn2mDOOCUbp2sL0ojZItJiwECaDamvg4MURWxIWjZbl0fSHmAsmDcY+tE/ApFm58w999xjfvTDH9E4jzjyCEqN98yGZ8hz77Of/Qyl90IaBl5TjrTSETvakBlvMzG+8DoA5LJRN3Zieb14RXg9vWHL0zh/z1iZu1kZSfhOMtDYCB75Qow2QiusTzKg4oxqRIvOymgbs+ZJWVzlJKfbkM5LYW/piQd2gJ/ZvP723WHNGwaUUEyZC5AP2MgdTp0ikV9ST0k82PWaAxTCgRx5+skLG2tswVSaOWs8ZCOlpPVjq47Yv8RQ5tZVG8PjCB5rJWNPdN4jfk7qZZfc4+6vQPCeI5dEjt7n9ay2xzOJ8DLVsGspoY9U3lLQWSq8vsrMg2+C9qO2S+8On1We9Y4Jhi10cpKrX4haPloZaPa4Va+/58CWspyvRtG5fjXVG9R9kck9FWBRP1MVXazU+wKNi7Xb8myRAfgpKRtZxg5QCtWx8XGKFoAxb/HSJea2228zDz/0sLn88svNd7/zHXPLLTebv//a18iDexQROhRxwHKcDOE2vSnzeaY3Zzi38pp67GqhpaZizszZmi6IJvJ8Whx3Bkg+iswQQ2rw08kCiXz1qTalLqDfAjyH8l/RRaTvGnDSslTLQE0vUgeF+ZwFwOvWlQz4Tmp4Xh3zRrnHokZVemd9Ax+sHyKtdu3ebZatWG5WLF9BXvk33HATRe7gukvFNDBgPvOZz5Du8bd/+zfmjddeMzfdfJN53wXv45Rgtk0BAStzXZHfblarR2lCZriPcf+l7kv1mpscNcVhqjTXBR3drIzfAo7Iuz0vt/wwYUPSadXEQM3ONIOu1g1Ru5Xt0jmRz/I3gDHWA7EffLpcAbOcfi6glLRn9yuuQ0eEjMc4oR+gFt/DDz9s3ty6xSxbvpxSXiHl2iOPPEJR1mefdba58aYbzeTefea8c8/jtMgz06TDIRqPgR4LlNmxCy3jpwMmanka75Ys54mdF2pkXLING3SgdcPg8ThgoSQT9cPJmi5x56pOK+6OBrYr7o4dmcxhlA6yTgD4ochZx891kH5Sn+HsQ5F/XgDqY01nAFhbOgMPdADP4KB59tmfUSo2RPPh3yknv9MsXbKE9EqJPofD2KZNm4iXIEXbovFxc/TRR5tjjz3OGAOgkM8epAv7YyHRLDnuieru+KK1lFu9NNj7FszkhkKe8fYHdrLuqXWk0fR7MJt8MbSmLaXuy236kqrihWxND7Kbq4SG5VlSk771Oi/Bhu+1kR6f6/ZuVtjyn46G49rG8x5M3cbVZDJr3u8Ydj2ll/pW8vzK9a7Wc0AftLPDK7lrNJmbnHjKzEsD4djl7V2ezR+TCi33cVwlWuo85g59jz1gSkaZNn0tesi0aewgurdEZyVum+UNJEBLb/At5PlQWw/SBuBpmbHV3pE/TOQ1hy78tt+k0wXYwZyw92R1dlL7J/cuJh3fTsx3Kn+7qJjq3ONeznUfRlpU3qFSqTjAxhr5uVXrlYvfnEFIPHo9wMMGKk/7qNmj3yWHV7nPpUzRBie70HHES7Afbco4pxKpg6XMXMWYpeYUQA3V06EUbJyWDsAOeSTPzBDg4kEepEBjb2dXaHpomMdlC/+KJym85CiftTUgAEAD8MMerbZH1jixd99es33bdrN79x7z9NMbzFNPPWX2IL/73KwZWzRupqemzcIFC8y5555rUFwZUTtLFi8xZm6ak2VYJu+8WtEhMlJxkWSZLw0UELDjCjDXeUOKM7QYb7xHn0uvozajXpe0UZrH7QAfOTDaqCfXFCZTNaZBCD2eOj7gDSOqto4GUhS4E4InEv3EIIkUSKYDsuhyjBIFUVjuGgFUEkWl2rIAGe8dNry6PirDGhmm7N/auCPth9OiQDc7j772QRzR4xzT3ZR5/puWKW35c17EWcNyj4w7lZ5SmirpJCXJmwVPEqBSPIRc+xrsjiHpiMQD3ujHVup9jxNadvcK+IbSTty+TOpETc87JaXUEVNNRGdu2HURQVnDaDM9Cb7OWXUpl47QGhMpopbkDNf5EMMt9hulhrIfpH5C5AbkErz6RxeOmQcfeohkA6I6vvmNr5sfP/yQ+c//+S8oBdtAKRViQo9wuoqV0yKLZW1ZjQGwYw3Mcp/SS8gordJ6Cc070ME6MJADhY0S4nY5qgegEkkFK7djvQF1/bTZ2gM4GlCQNFxR1I1yGNCgjubXniFa4EfLs4ITOuF0KYGkFA8Cdm693WzbscOsXbvWHLZsmXnpxZfMddddb55++mky3IpehH5dccUVZseOHeZrX/s789qrr5rrr7venHfeeQxG0IIxfi9rQhHE4nAjTEU5ijs+HmxY25CSNTwM3gfDOnxE7ScHqlljcXIvUNOOgtS68t1Of6QFD/kbAxmi84bXhHwZ2PHOLPS3yHNRrex1kd8yriE1rli+Mg36hdMsSlRK6FNEjUidZmU1Iuseeuhhs2f/XnPMcceavXv20ho/cP/95qSTTjIXXXQR1cbatW2b+eAHP0ip+BCBvXDhAjNpHUBYJ+JoYXw4LV81XaLmw0H/BLjtURzkZGDAI1LtK32b17fdebfovBDz8ywfDzuYb1uiwi1dVsZhdTXNm/wAab38I+qMZr/UqnWwbjRHcB6bql0tcaiTrAGI9uYISZvaWAFVPnJN1ZSK9qfWnzF9cgbxQQ/epkwgKuSc1s2149UAyyjHQyUVWzlip0fqfBs/5hT+Po0hS+ClNG8tN2qbIZSYQNvDxXy+u9RWSeXOGQNL486/+xCwU5mfAw3spPZIMeWAHsUhYCde0257pLR7u13vZ9+6tn0I2Om2tvP9dKv1LPGM0vW4823vj54vKt2ZySqNu5+yvesavl2AHS92WBuROXe6SXRYiXPdCwAV6zLOS1By8usJjVKqiSFG0opJHv247bkEsOP6C6NPgAqEDj8+VUDVACeG8Kz8UN6pPGf6IAbvOR+JIwAPjGxUa2ca/xC5wxE8ErFDETxUrwgRTzCucJotMhgYn7d9xEZuANjhyI4ha9RnD1OAShs3bTRPPP4EpdbZvn2n2bZtK6XpmJieorztwwCJhobMUUcdZQ477DBz/LHHEcgzOmLzoTjDvva+RTQIAzvBQUzSioiVyGEooTeuM4TxwxZnUWlsdP6c1IaLFGBpz91KVjG+Sf+3du+q9kqFo8Wr1wEo6i0c2KK9EyWKxkYOSVo3Bey49mxalrBdHRXDbfgoJB2RxDuU/fEFeLPGSVmjArBjV1IZ17U3q4BK4XqlbejKMz15Q1sHgjzHdREDPTJmZyz2DM+TUeK7Nq8pGrVi19sWjTtjtWfO2adjmdlF/rboZoNbI6/p5H6vy40R39zUObDeiS93tk7qFVk9qMHY3BAKwE7BwMqF5AfZUWB2jusdkDziPkDmsNF60OzavcvWfYNBb8a89vqb5qfPPmtef/11s379erN185v07Mc//jGzdOlhZnZ6Mk9bOWAnqo0mebYkEo9knHYIKQA7MUgjDiIO7NG1frC/xJkj0C3scAYF1mGZrQF2/B5EcAhg7nJ9WXBdRep4uVYFgbSYwO8ABnIfAqqiynmOy1vdC8DO7bfdYbbv3GnWHXWUWbJksdm08RWqjfHEE08QsMOABoC+QQfs/P3ff5VSfF137bXm3HMB7LCzkMgOcoQR4E1F6vj3s8OHdyDw8p1oTGSOvUfkIr7WAEgw5/yHk9vpuRkgp37Ny4LfI1rTDgGspinHD/UC4YXOKG2jq3hP2bVknwo3Zo488usMPUo+FWDHroHoIrFYxMxzVB3SGKP2HreFyLonn3zSvLFli1mzdg1dQwQdQDtEULzvfe8zt952m5nYs9uc+973miVLl9L+R8pFRIAjVRZoZGR4NIiSJiDU1l4S+vDTEfLG+ZKvqfUsneOCs4Ol+ZJt1L0nlcFAd0LOLzX8u3SGdA4hNQMLs2yFvebakD5yXIM4/LtPBxx02TYT07VeO5vcUjZJpXcy51wDlc8ZpPNa/qjPWk43t2eccD3sXpI3uEHAuUjSFtKm1u5fLq2iAKgh35V0hFbPPATs1IuIQ8BOzdyUPHuyYrfBxRae1HFrOaZRZ2wI91dj9he9+hCwU1nZgw3YaW1QPQTsxGtaUiga7O6+3dLPvnVt+xCw07dl76nhxutZ4hml66ne9fJM4jDVy8BL4y4p5b28c76eeTsBO3TG0AeqigGH7qCp4RRXKmInAjnqalnoQ428zxt9uHnnjWtvoFex5YGXxUb3pOZWjEbxoaTxelZO4fnUFEEfdISSrTGko3e49g5H7dDvFMnDET1IyzFDnpbsNUueltZigt8BxjhgZ3iY/qYc2RS9w56m23ZsN/ffd7957LHHKG/77MwcvQftIec7TEd4Ds3CYIDPurVrza/88i+bY49Z53Lza0MNz5uP2KG/lMGDr/maoQGIYyddvHO5pWYfvX7hMxEg5wmKGo41YYoEU4dqd4/QeUVv1xFHbOzztj3VE1vsm71trXEkip6h+jo6asZ5A7Ph2qW2iHROPwYfdROkD3ITaQ2U1guSmtERV5mInQoQprwq2cAooJKlgCJokzKezy+ow+ygW8ROAMR6hudpp8M5rgjslNrOXBe+HNNvbjdVDKJ1N0d7qNkO7eWuBvTQSs8ot4ehBfyjhZd2Ra+YN1AHc9c7sIMxiYxgz2v2zPc1YrjWAnvrs8F4YnKCrr/5xhvmuhtuNNu37yCPf0Ty/MK7z6LC7EsWL2aDsIr2Sa1yag9Jn0gniOW15cvEiwngSOsNaBcROwGY41Jw8jNS246N9tp4z9EP/P5EJDHxWyYG6X8A7FgHCmektwZ+7USQAnLE+YJrsylK0ymHFIhUt2to7RLCkUEYHjfqst1++x1m565d5phjjzULFi40r736urn22mtJ5guwQ9Q1OGi++MUvUsTOV7/6N+bVl18xP/jBNea9555LkcIDylPfRzir3lkxKGvJkc4+5ZhVCxw2wzIw/OeovLLnlFNHho3QfFLEDsu5+BwQgnvaycber0A//RqhHdZLYmDKRvFgPYUGKBo6BLaGo8hbTzcss6XhlD7E6bJ4LjlNKxx0uIbSli1bzMZXXjbbtm8n55ylS5eaXbt2maWHHUZgzsaNG83Y6Kg54YQTKKWuq001N8e1dvbvZ72QgCeuf8mgpY9gqopyz0c7y9esQCqkeZNn60CagvzMWkFVSuuUDlo6Q+YcgDhNZf3Aq6mK/c3MN1WRqXwiPC/NHN36KMSkbl06z9g9Etig9b4hkMe6EcmZz/0tKZiF94k9WXqiJsXKTj3PrqSMXPt5AHZKOl4vahM/g4WuT5/V9GBVqwPmOn4QR+z0Pp/NnuwVWqEVy3lyuRy36X6UjF753ncDdpywbTZFlbtKtNhlTotdSqSlZnlse5U7ZBUaL40rK/toUqsMsTged0M3YCe/vUkM1Xaln16BnWmhfwy3+dIk7uy2f/Ov7tr2v09gp1kqjfpN0JUrNljTtvwnUu6yhtKatrvwtEYz0kFp79q3Thu48PDBCuwEaxLNvfANx3PFCK7G6gzmkcct3ZLIbc6Pqr1l3xm8S75LAEZ6HsmLkyJbrBecPfuTZyKle6kTU5HXWWrtYqCgYPQMeSxTovSNz0GcKselRJgBsDNDUTsUxWPBHhzwUegaB3EycFlDEbR5rq2DRGxssBkGsDM8YkZGAOzgH9fjee6F580PfvAD8/obr5NBhGoRkWVzwJihQUoFN2Tbxf14z6KxcfPhCy8073//eWbB6GiwRqHfvBRJFWOIGDrkrKmiR7QeJeCCneuUHK8cqtUhXOhJlqpirI5pM3pWvJMDw7he04TRyX1lI6aEbLmfCvgR3dwatIIizGQoBChUNXgx/qKKMbtzcGjwhPFXgCEG0HgP+f7pObfrYi/G3uje2zqMwolBK2+UEgNV9E5lfZT++OWOJEuFMTfl1BkdU0WHJVlvSY7EvC7F++p4eokXtHy3fk1JV9P0a1lsyORqzi2eh+c16M76dQMh6lZf6yPRnKbAlFzTTSnKG1pVawVnz7jtrPGvFSCFPnQEduymI1kBPjEwQDKF+b2APLyqMPjiA0PxTTfdbG66+Waqz7Fs2TKzbds289FLftFceumlFtiH0T9fxDwL7Cj5H9CUA1zyETtmxp8xteEezZLXuY7QoU2hAJ4UsCP9UcAOf+XTjurIWOGTPlJTNBcv95hner6OvykiR+M6sc5doDVKbasJzk4eg1Sst8Dwf8ftd5qdu3eb448/ntZry5ZtJPN//OMfB8AOrgmw87d/+9/MKy+/bK65+hqKzqVaQ7I4KLgukZ8SjaR/2u0i4ADLLRu5InNqU7jG4I6j8sTYBfDIOzWngB2/f/XcCK2onFY23ZSk9KWNYelFvqsaoEXGDw4NmAH8U/JbonbQA3KQUbLW1dcTRw+bek9oS68tATtmkPQ36GS+PhHzhEce+4m55Yc/pJonh69eTXri6IIF5hOXXmqOOvpoM75wIdXVwX6XCByMH99JNIbWwT2QyWvHtB9zVfmi4DhRoOMcwlGScYGOFwhHJtaijCrZ7DLX31JgJ5r6MrCjGYtmE2BEzAOD5dQ6bax/0rvtOcWlMuZU2H7+7f7AfNm2HM+XSB8BeQhrYL2YW/VyjdMBOkbj9FfXWZEztvMtauw00DYOwC2xkjafXShG7LRWQMLeZY23BzGwU2QKXRahoPCXmi7NKRcvTH+aMsv00/agmu1gXskrje1gva54VtjFBsBOP8cUrGdPe7V3YKfEl3hqMofuPoInpb71c0362Xa3/ZvvWde2/70COyXdNTfrXed83mltXr1M5713XpnsI+/oX6/LLR/MwI5X5CNngsg70qs3nvfrA7kznpN4YON0SqdJaTG6bW+E5J7FOdSFROh4LuCRNdCI8UOwHr8ykZeg8wBOrV0a+Ck6LPizC5sOIi9jOO74tGuI0PEROwToTE0RwDM9zdE7/iAuh3COHMEBHz8RCYL0GzDYAeCh+jvDw+app58y3/nOd8nAA8AHhVAFwAHYNT07wyCR9RZFW0iVctZZZ5pf/cSvmLGxhdYwmJgbmwdc1tAbd6yxxMzyeS1KTUZf2bRgTnso6MuVPWO7k6IzSyi1Xr3eUUdRROA447/XRhgHarl0a8prlx6xqXncwZlr8ND6kCewLzrOeJAyBMpR2CM0/rTuQE15h9fRAyBF7IiCM6l552WwEE3CizrwmnRGPH6fGC0D84HqZygbdcREKXqidF32fJUXhdSojQVVOi3piUnaaih7SrK9xCeyZ9BaMNzOS7Rn4r7Imtb1sXj+bTgHZYlXuCPSR0rnnZLBLf82HX2n7pS90WYw865HdQN2Ziiqk6MoYEBDXbUXXnjevPzyq2bnrt0U4YGIHKTblLSb8Pb/xje+QemeFi9eTFGbr732mrnkFy82//t//I9m2fJlHB3SJRVbxKu1jsGG+HyNHUO1+6I6OSoKiIEdW1PHErUDgAjYsZpD6ueQMl4qx04BJFz60ygtm+XEnjcmgB0nO2TAUcROKhpHk18K2HH6jwJ27rzjLrN7715z0vr1NEm7du023//+1eaBBx4wqNEiclkDO3/zN18xr2x62Vx9zdXmvHPPs4Zg77ZBM07glAA23onAijqO+pDr4vBAz1nDcixvxMxbcZwIJogjv2s+ccROfBvTExOLiyBXzbmaQRYA5MgKSc8mN+p0bV6Rc8COAHh2r4ktToAdFu3QDVjua2AwTqPq+k+0x8AQdEGW1+zoAf3hxltuNt/61381r776KoGviPBesmSJuezyy817zjmHZnbL5i3mjTffoBo7aGd0wahZsXwFRfgsW7qU9D+qwELRQdxHdhqadZF8ad6al68lfpyXcWFa5EbsV0fvlBwncg3WRgExvyiNq33Ejj7tWCe0RP94j5fcE/ysphwfZItZjU/5HkVOWJIaWHi0nFUkql3BM26fiL0vWFjFRzPAjgCv2qEjmBVb68v1/+0esVNSPhsRfM1Nh4Cd9MSUlPIuc9712RwzFMFR945u4zoE7FTm9WABdnoCdTCaQ8BO1/34Vj7fbf/me9q17UPATntK6Drn7d+YeaLEQ0rX57UzBVp9qwxLb+GY+MwZSnf9d4lW6IhlPaOqh1o+kOhP7l2pvgTP8g3uq7hv7ooYTOTOigcXX8gaOSsRGdFYlAyWfri5gISzgToaALEvtQWabR+iMVVmLOGtz55r+XktkVC8xnTAscVKcUD0adg4YgeeuDNUf8emZ6N0bNxbTtHCOdlhBGDDAdfY4cgd/GNg5+kNG8xVV11FedZxusOhnoCd2VkzA+MQBe5wejDO7T5MNXfesX69+fznP2sWjY9X0p3IFOoc4mIo8PVy2NjmoklicEdFvvA6hStRSQMR06IivqzhwNFkZbfwF46uqisoY9KAiDzjjVo2ykallRCDDP0EsKOMX/IWDXglD+YqGsc6FdtHrX7u7NP+WAwHcXYKVulkYiNaIlqIp4HyEYVAThCoqs8FiUghNzBfLynrDNFCzpR4IhNPPRWUztYpvlR+Zz0/CXhoBxnmgOoa5pIal+63pqum4wm2S4e+l/ih3XxBwGbl3TU0UjK4Zd+darMFLbq25x3UQcvdgB3avYMD5vXX3jCvvPIKped69ZVXzeOPP242bnyZUm8C+Ad4s2rVKgJ49u3bZx599FGqrQMDsKR5OuvMM8z/8Qd/YJYetpSGjLLuuU9Kh/G6CvN2drDwnuRyvTmwk0jJZp09OP2c0lXEWC+ZT0RHcT8tADAQ1tjh6CahTgHuuc4KRWdIejUF7qeideKab9opwM1jQXBVAWdb90a86mfnzNT0lLnzzrvMvv0T5pRTTyGdYWJiynzve98zd999N61vHbDz6ssvm6uvvsacfz6AnQFb+0bmRZwUOKLDg/uKChSYJdyQh8T82EkC+7w8qWvsxObrPCe3UVEZREzmzAM80h9+uwZ2vMrhgR0d/eVS+Nl1orR9FHDLYE1cYwdpcXWEkoCsUqNH0rDGDh0ssVm+ChiFaGzS06y+d82115pvf+dK8+abb5iR4RHS1ZB2DdFWAGmnJ6cp0m7r1q2k67EuOGQWLhwzq1auNKedeqo56aQTzRFHHGGjxVnXI3Bn1jrgiIZREdz5VenCj4tySfclPmeUzhQlIZQCdtQ7StBKmxo73g/Gtio1dur6WAPs+LlWzvUVWWTB2NjBh94ltXsYxU6tHWhRnOICPqayDSS7bZ28Re8PI3ZkNnW/fSvCK/hZ7if9tymwk9NVunjllmiodN179JXu7OU6qDUTZdGLYqO60akeTHygj4ZX2lxZ2VhoOz5M9jKzB+SZwnoVmWW204eAncr0HGBgR1ST5F6gA3movFSX9xCwkyL5Rgahmr1S4ktd+EK3/Zt/c9e2DwE7va1sXk6V9m9v70w9lVfCm3lQu3a7KkxdvK1oyrrs4Pmb07YtvV2BHT/l4by7v+x6VA/X/rgfzFVkiBE9MsVbYSTnXeKNG5LnGXSAJFG+boovWC/RQi5nfLDV2IjhvNpU+9xPFWkUkZp+V2n9+V5pQEbnPUq5YC4KXkttHQ/swKMS4A7qI7j0bah3YGvuaFpicAf/uM4OPEaf3vC0ueHGG8lzF92AVyiMAuADc0ABxDhjOJ87DvsLRkbM8ccdby677Deo3gJPRRzlFG8/nYYNY8SYGYAK6s2gLQsiKBtapWCygGkir8KfUlcljgaqpvVL8ioBMKgv/vgp90odCjHgaMOWRMgEoI8CqQTwicEVBw4pYnG8WOnz2AP6vWIo8qkqOPLHdt0BMfibllMZ0QQ80vRJbYtHceBtrRNkcOuevdt5dcaGOmDHPxPKGUsPqbGXNo+9npef+VQxRWCnRpbEfK2uq7m+lSJ2SmlqimB4QvePOY30u9gXNcCuemIir09l+urPM5ovR48VbRX5tLmVdxbbq77f771gZylAIEUpDdL5Fry0Z+dmsrtlYnrKPPfcc+bhhx42Gzdu4ojOuTmzdctWs3nLVrN7927i8aADiiIcROqnEfq5fft2MgaD3wMMWH/SiebP/+xPqWYLGZJzETvW4OfoTMkLcUIh07CEzopt00WklVKxScSOB2806DmH1GE6DauV3ZT2R0e9Relc6RqAHZvajLsdeuoT/7VRl8TbpSaagOdOvvm0lwHvU5sxTGNq6wZmVjS+3/XT1tchh5CpaXPXXXebickpc/oZp7OuMDNrvv3tK82dd95JtZRY5A6QbL/iiiuoxg4idlBj55prAOycT+MasgyfuqwcEng8fuc43UfEAk0c/4dFK622G5kYiuULOI7kPrltQCkGs/vE6prx2cDaSUJgx/ZRDNbK2QZz7cFC0V+ZXuqAndHhkShNm43asdHJcLRx9XWUUV2kOTnKkKPNoKJDGOJnjQA7AGxJR1u40Ozds4fSJ2LPDg4AyBkxiDDD1I+OAvyZNRMT+83CBQvN8mVLzTvf8Q4Cgk4+5RSzaHyRmZqapPWCrpg/14frGa9dF2DHkU4NQWh+7UWdp602Mi31ikB2y/lF0XOW4/Zk/wAAIABJREFUTrPnz6jGTkXO+Do4oRSREeM84z9uHpzup64mdFje8/Z55VTFrFH2qW7fzzT4nUS8BTpkTQSxngaUfCFwhrrHuqqAlpZDON4QyOIaW4IDdkayxoaseiizkFnL6HCTZU9FMmr3dGcjRm7sDZSO3Kxk+pY6XARNlcCX/M5ihtSrgSmhFLdblAN1d2G9CuMq7YJYoaiOMtNCr2txoKaywXu9KSbLGrJegw1e09stjYCdPAyRF44lCMMXSU4OoDPfqp+W/IE9D1A2iWLsbUHm4amO+zfbg448r0Ir87nfO/ZtHma+pomWgEfUSonftlVO4x2ZVADrRpJ3o24nStsaRVrOS8nodcCAnRLNl/ZvxUgeHlSy9CIH6Dpij5Tv+OBS9QJVDcUebDXjcG1G14Ufy/XgXQnvuPC69rit6jcVGaznkGoKWGDHafHqb2d4skdoVkrpTufZqY5R8fzHc1YxUzcBKPWhkV/sPJjZiKBTsyFSZ9rMTE+bqSn+nf/NsAGL7uVeMggRzh15Fw+yt+cTTz1tbrvtNvLiJIPe0BAZfujwZjUWpHMjoGdujgwFSOm2bt1R5orLLzOLBdhJeEfOznLKEInSEYOHByHQx2r0CM2fTLJdWGfwsOsHo4QAaz6axJuLZE0EqNDp3pyjixyC44NttHfiMwoMKzwsezCN2nGGLgFSxOM29pBUz8krPcDjDYHuXRgxYWFCpz61m7YaS3+FjIMUcf5FPAa7Pvy79b62F3ju1IHegkJiaBIQyy6hN/7Uzac2MAS/SzSQn/iSVtlGlpdUzLx8tQYWS6rBe5UhuE1/9L0l2Z67zuy1XhrE/Na9t+aZSkuJ+0q6irzD7b+6iSnJSPtclQ4Spy3VVpJuoneF97QEeqL9Ew+v8v6gb/XvqrWDBM4N/Da97vp3gjfmOOIS/Bwe+1gHpNkcGR01jz3xhPnmv/wLpWADyL9gwahZvny5WbNmrXn55ZfNU089RYZ+yBq0ITIH6dkA+sBgjHRsAHbeAWDnz/+c3jECI/EUIj79p0K3NUZR9B8gPUcixLMZykBuk29ytA3Z6PAsDeyoFE6JVK8C/Mj8SSSEnl96mwWE5L5gXDYNluOTKvVYAL5rPi98z8pTGohl1Jp2OHLJf5PkA3X7WBUuh14AYGdyatKcevrpNHFjY+Pmn//56+aHP/yh2bVrl1trRGpdfvnltNb/11f+q9n00kZz/fXXmw998ENER5D70AXYk99Jj8oOtyvkdSjruOLmUMsU/XTgkGAvKPudyPlZ5YReG/lUw3c4LVpV3sjBhsAazyiZzqROE6KiKTJaQB3WswTIIt1LA1Yq1Rq+Hx4a9lE8koLVAqgErJFeYYFCmmMfAebBMwBHDHSyIw539vvX/MBc+d3vUiq2ickJAn+w9tjDiMpBpB10N+xhAW3xHJx4oA/OzcyY8UXj5ogjjjTve98F5sIPXUi63d59+2jd9d6srn29VIhBHe+sEjALjQu6C7U8MWQ02VjBknytE0/MY7TDVS7mt6aVot4vmlRdL1LzGjvROIFUfzZPADtsF+dnS72oODdxwVI37yFQncdAmO9KjZ3qu/m81YKeJGJnZD41xmg9uhARN9V71EzeiJkj3+7XSspeacpLzxc3X3ZfJFpPCZBEGyXFudPMlRTbyChSeVfp+S6dy4BppbVMxs6rvpSf79Lxg/fZvtJSn4ddBnZyq+qV8T53s9J8v4Gd7KhL+7ePk9FdDvXeuQP57t573fXJeQB2GhhoGvUyAlMqfKcAtuS9q1qOsyOwUxpvF6NXqe0igpVT2ksRswXeIEaHuI98xgwPG8VxVHRUSXlW1Ys8iFHTquQlb6FvaR4c8+OYNuP1rFyX95Ystcrwk+qqG7k2mlG6CWd599iDA3fqtVRqRgkD96vV0WAMKH10n4Q83AHHgnFUCNoCPEipgiieyUkGdeBpjaK6ujYPjA44tOPjDFnWUAIDx/TMrHn8qafMfffdR+2KtzYO+/g4IMb+LgY/GPPWrl1rfuvyK8zixTZip0KsMNZNB4dHz1sSxlkN8HgH31qvQoxfLBt1BgBt9AkAE9tXtvEkIoYSqVy0MUNAL9+md3/kJtl45FR0zQ/i3yMQRGZGgzc+fR1GjNgz/uj18eCZpSTVbnzw1u3p3yWHvyylN8L4KJ74mgexbAQWd6wyg/CaD/ZIBGoNsFW6Zps0cCzM8gSAuPXaWml/zlEkRCj7NG/Knl8b8Pocb+gq4/zrtbnSvrFoeErfF7G7ZPdFlgSz3vLMmn1W+l7SMbLXW+ozlrbpRzxqGZte78q7C+8r6G5Ccx7U4D3j5Oogoi1Z1qBIOtdTG6aojSefesr80//6Z6qPgz0LIy8AGwA7uEciN8DbYdhHhM6ePXsIxAEwhH8w/MP7H7+/Y/1J5k//5E8I2IH3/5yt++FFdLgrcnTIwI5i+tHcIhKJ05LamzDXCqxx4jWoraGid+1zQY/EOE9NsbEx0H+kfWu4D+SnaogcJ5ThlFKx2WgL99PJNhW16lIeiXE+pCjIfgdCiAtDOACE9KRZh6VF6AsE7Nx9F9XVefcvvNssWbqEAIZ//Md/MjfddBOl58IYMD6k3vu1X/s1it79yn/7a/Pcs8+aW2+91Vx44YUUlYX+4BqlDsW4NVgX9YSCZlLrQbqIZBHxG0nL6oDnaWCHdh1oxUemJYGdzMGckspm+NCME5/cRw8AUhgUOb0IvbAu5tO0IZWhRIa5SFqrGqBZzDv7gti6ehbUgZMNvkMKOlwX4EV+SupWH4nrU2QJwHPVNdeYf/32tynFIq0RIqyGhuin7HV5r6Tk9e0PmKEhP2knnHCC+eglv2TOOOMM2t/QByVayy2z4lWKFSfoMeR5gV7jxMtseklKvD0CuVObISubWTGuFb/uvJUT0P28lpXPNstOyqnB8seKHqf6mtdZ9NWUzHLMOq3r5RWabMptOt7mgJ2obRWx07+V6GrUGqAQxd4+BxTYKSivWSNJ6dnCdLQedwNm4ZSTwsbvbaXsUx2NP3kDXKeeZR/WB5rkjS3mt3+9PPhaLs7bwddl16N/j8CO5AHudVla86VeX5R4rqsc6tKVA/nuLv3u9mwPBoJYyZovYCdpIFV6xSFgp9FS5+RrkZd3lO0HEtgp6OTW2yp9V928VACdBK1XDKXRPXHbxTWIwJ3YqFPR8Sw6U3FExXk+e9TgllKGPgdfNACiSNVU+qafMzZmOKOTNUgh9RpSs1HEzhSAnUkzNTVNh/AZXENEDyJvXCbWuACwMdOzs+bJpzdQrn08B2BHDv9C/3gvfsdPAXxg3EPe9t/8wheCiJ2QKjAaD2ilTja5OUtTmDfwizGe+qlBjMCIJq1U04a59G+0eNbgll7JindyyutUj0UDWElwJ35nDvhxQBEbhKRuUQy6uZHiDBnNR9KOlXgngB2eAg/MaD4YG2WqRpoEgGnbCm15fh1dGwVgJ4cJlHlBPtVwvsgxe+2n3l9+b7inUzRd0pdK10v8OgbLmuqlqbE1Ga/jq3Ku73IebPPsW6nX+M2WgQv1yjTUD3sAdnQazznav2wWQ3ql/RP7yVkBdTW+/o1vmFtvu53AGRhrQfPYewB3jjzySDICb968mQAdRPvgOn4CGMB9MBbjpxh6T37HevOf/uQ/0XsAIA0oY3uSdjI18mJflYqDB4Eu6WLiVPNk1jov2CgGlqUSAeRTmuoVwTso7RaklNTb0d7iEjFL7w0dI/yce64vwH8I6rBmUAF6SN4orcGxw9jhIZKQ+k+weaVXVPRVyAobkfGTn/zEvLH5TXPmmWdS7STU6PuH//cfzA033EjrLQb+ww8/3Hzwgx+keQGw88rGTWbDMxvMKSefwlMHHWCaAUPoHvyd+4+bXjL72r7KWmq+EwA7XkT75YkAoUAs01ogasjfHrgR1KSdkrvJLSID/Eg1GZpP6Yddf4rcwbijCGrR16ehdxHwY+sdSnCFfX5oeCiou0Np+yRyhyJ2hulvRNt4YAbgDDuK4P+o28Pp/nTUmqFUbN/81rcI2EHfAdZKv/C3yDjR73AdvAD/APwA2GEwEZF8C8zJ73inueSSS8xpp53GEX9D1fR4Xkf0NJA6N6V0CO0oUSdfUw4isbxrI5NysjItm6u03baNXu8vIgG0wVS0e/Qi2XfzaydmvsURN0rPbDHI0no11U8c23g7ROz8vAI7Dc+1LcgjENEtnmuoYNkWS0TY4sXVW9sorZ1edOjhg2EG+kpLfR7gv09gB5Na9rSum/q2Amo+l7CLMaBrPw7ku7v2vdvzmdNCoeFyPY6imhe9wSt8Fb7zVhpA+izjunoz55blELBTnR02cDTjiSn+V4rIcceoFsBPSa56w0J1DwV9tO8MPECtbYhBlfo9mKYVzw+yPFHZGWqBMZoY+34LslCfkEN/muvuAJSZnJpSKdqm6HtJycar6cEdPD85PW0ee+JJAnbwgREPH6q9YFOO4DsY/cTLE9fHxsbMunXrzGWf/40MsMPyM1xK8S7nIt5Sq0ZTGs9agwgN+5AzmjkDGgMT7O3sbgptOcSXFLgQ/C4zpR6nLikjXoGfB/RQAG1CEEY1rMCZYCy2gHo9yOLphG2HGrSKxYQyidF9MHtpY6VdjQjV0O8Oad/yhgTfF2AnFUVF3Sxk7M1NORkScwlZ5nyUU6qdfgI7BVLJe6/qfZ9oqMT75JE6XbSJrtaIJ5UGqcDJBrdWb2mqR7yVuk3cSwEwlaG7Khe62R9kLZxXs0rXCfKHURr7ANGMAGz2799H/PfRxx41V/3bVebV19+gyBxJtwZwHoZ+1FRBSi4puA7gHr/v3LmTwB38LpE7kAP4nHryO82f/umfkiyAkdjYtJtJuY/96UNy6HktFxLYQLQvfEQNiweHGljjta2vpxr1tG0BnOglAuyQiRKRFhJ5IXxEomRVRIZEasgYCRSyAIfILYnIkCgLD+rYtFokm1TKSxlOicYr15E4U4s44dsqhafVFQDYbdm61SxfuYJq8cGQ/42v/4u57rrraN0lPRfo4fTTTyfZfsklH6EUXKCjZcuWEU0BSCJA0KYi5XVM6FWaHyuQxutiKmInyddUnUT7Dic3KGpc4JfEw0VghwgozYbQLVurMYbYJHrHkF7ENANwy0dIz1GUHEAzTocrKdq8zoXahp4+WN4CtGFaGSDwREA20bnw00XsGAA2fA9vA5bt6M9V11xt/vXbV5rXX3/dpWoV3U3AHNm7AGqwrwHQYa+Pj49ROkVcR3pG0Ofi8UXmvPPPMx/76EfNokWLPYhYotMEr4/5oP/bAwVF55OeBEf+oabysw+v7twkJ2pM03HduFJAXLkjKZlVPQO6tgs6S+l9be1mb/uInZTwCyeprfEnerrT4/mHmyiQpQWfl+sNmNK8vOft3kjR4ziz3qVnO278fk5tdo81tzUku9hPIVLmDV1nLbe/redA7Sv42H0gPnkhUeo3elxvxCzP+YEZc52y/VbNfz95fXnO+zfKlllEWnWkK2+wwQaRmhe590mP3krjR5/lbSdgp899yxFASXk9aCN2CrI7RcdNjYpNDYj6vjbvSxlvg+ftJtKOtOKx6QxpNYta8oorO0bohlluaF4X5FN3BkQ2Zc/OIJIGAA9Ssk2RYWEaIM8kfkcdnhmfwkZFMWE+9u7fbx768SOUig3GHhjwtDGAjQZiGJtjAx68wRcuNCeeeKL5/K9/1iwaH6/Vd+Zs8YOAd6oUXM5AgRZqGGycasWxMcvtAm9oGEnEi7EGjEh1Nj4ep+gq7XWaMmzpdDs0sHBoQTSNio5J8SMFyvj3q/o+UTQPj42K8PCx3xJzPP9uvNE7JWInBo286AhBn/C+hJ6n2qer9vHUXOZTseXFqW47ub46XChxQ1mOSOofa4gq8MFgNxeUlpK+VLrei5xp0mZTftxU0Yl5ZB7sjk1WNWnw3kpdJh5oC/2hJB/q5jBeA/nbRZBI7RJLY0gjhXmFDEDqLBiYEWnzve9+17z+xpvmjTc3m2eeeYYMv0iliQiNN954gzzykX7pXe96F9XigIEXBn8AOzAUb9iwgSI7kKINMgLvOPWUd5o//7M/p5o7uN/X2AnPPQ4ECUAXJ+Hs0P1ZLK0vhMCON1BaOHdO6sjJTHoHAg3a6Po8AtLMOABHRwRJDRUv+zyoo+r4ICKGUoKqj021RcZ0G12BqzrtlaRrE3RLZFgyQkHkpZKRYtJ1gL+lRZ4Xu1fwnQIAJqYmzZ69e83TTz9Nzhg33XSLueGGG1yNHTR/8sknm1NOOcX88i//snnHO0+kpJ+Q73v27qGpWzg6SuMQGohXkWZBUtihKwGo4++WiJ3Yoc2nnlVp9FR9QNskR+xkGV/9xdBJonrfwGAcmRJ53gRAH4M7nJ5t1kwB2EGdQ1UPUetPQ0NcQ4eX0uoJNnUf+jVMKdmQQo3TqMk/jtAZNIP4fpAjeOi+4SGK7sE7vnvV9813v/c9qrEDJx8GaRaYFStWOAAH+hv6hn0MMBdgLfQ9PL9o8ZhZdtgyAvKg36GXqw9fbX71Vz9hTj/tdK6tFNB5HazgawCGt1cdRvx1RIUn1qwFj20qh35+7vOwbhJcVfy2V/lTt94uYqerw0ZiMcpn45Dr/JwAO/0xFnY1LJU2SzslrtRa8+vhuNp5yzR/S5/uLAEkfQyDmhdGUDMt/aa1LqtRAgK6GHf7Oe5+tl2ezxJA8vMM7PSHH5fnvKDX9pE3lPrWxGhQaqPuekno99puk+dKPLHLlJcidkp8x815E0X4rTSGNOlPk8mvkyWZSS/xxNJ6duhW8dESHb9dgR0ZeFMwx9+f5qNJ4Ib0ejHo+J960pNewxGtVPiU5KsX4MSmcsnH6ti3+nxnybXvwhNJerIlzxlttOcdvsZhXVKAcPQO19wB0CNpdbj2ggWNbDq3iclJc9+DD5of/ehHdJiX9B0YBKV0m2HvXjFOCNADo8G73/1u87lf+xQZAlIfl65GAxkOqFBexdHDKSDHAQiJKBtnFFPGkrg/bWMpdSFttFXlFdpIUX0b29eiaBi5LfW9AnA0SJ8CWFy6tAjU8X1UUTMxiJTrAw2UKhDQpw7I0teq/RNQqUoRLmJHRz7p3wsRO1nwJe8AbgY6ADvMbqxRy/GGfG7+ogBQN5RBpXodsyTj2vLEun63eU9p7NooX39vzVndgdq0KkKo2XRoeTk/TzYBDWBakCX93vz76oAcJydF9sW1P2zkjsQxsGc+y4uNGzea//H//A+zZs1aAne2bNlCfH3lypV0DUDOeeedR38jZRsMvcL7YVCmGj3T0+bZZ581L730EgEBAIvWn3iC+Yu/+AuK5oCh2QM7flW1HNZ0XqWn8AxZld98hpQ2HA3Z+TAGxm2micocUgpRAW0Y8BH9iqIuXBo2VWPHpTv1KeA45ZvUVxE56qNcPWv1gLouUk/GeKTYQnSGdUCg8QRAkEorSjyY6/cQz1Up3fhvpOXy92sHB5eiiYz+s2ZoeJjWccfOnSTroRv8+Mc/MXfeeSdFb+FZ6BCQ6ccee6z5/d//fTM2NmIm9u+niA70c3RkhKNQECU8M5OMtnWgTipiJwB5PMOWs48+A+nvKrowtTNT6ytaPEvZuazjPQOVlGO2ng2mmpWxKg1ZIAfzgrqHoDcGdzhimn53UUYRsKMcXVDHhgDBQQXqDDHNAOwZHhkhIEfuQcQNvsd+/daV3zFXX3MNAbV4HwAd/ENEntTa4u0yR+uPPQzgFjW3tm3bShE7a9esMeOI4BkbMyNDnMrtwx/+sPnoRz8qccJJACbF60rfhdc7ADsdzphFuVa0wSo5VBJ88369ml62yTmDdfim/a6TV2mbXjPZnp+I4ppEj78tgJ2yZ3t/DIltJ3PeabSPDTKxz5MC18d+xk2XDE9NNnGv3S29u9d2HTvpYgXt8vLCs4eAnV4m9+cT2NG5q9Oz0h9e3MsKxM/0kzeU+tfPdzdXSEq9bH+9xBO7jLskf1u9u6ToHgJ2+KBcQsvak0jjJ0p0/HYHdvgAmT88tDVo6j2iwY66vZN7f/LdNYWIaS1KyEC0p+L2u/IGD+yEgAGrtlzE2Kdc44LJlJZtatrVSQDII+AOG7dmzcTklLnn/vspJYvUXsC7xCCFdjilz34uoDs0RId9/H3++eebyz7/69mIHfRLG/9D41NiuxSiViStmN6/MRDRy76uGgMV7Sb6hDkI3xPW8HGspQ7c4QGwzU6BOqkzQBU8qUbshH2JInbaAEw1ad50v+L+hABQpBOpdzOsGNKDbnewoE4deGCnJmqkMdev0SILZ6FOvKOGBzdps5avCnNvYfRK7clsH3L7pm6+3yK9xs1LSc9S/WzKk3oCdiwwQbajQQZhwFgkUhM1Um64/gaKyHlp08tm27ZtZs+ePeS1D9AeoA4id+Dpj+/QV07hyQAxAAHcB54PIAgRPG+++aY5au0a85d/+Zf0LI3PpmKTYcfyN7XefrzpM6R7BhZ1Rct6PllX8gJanpG28TelzLLOEfXATpg6yxnk6Vl+XtKTunfMGYqKDfijBWDYB8GCAiSmbQo2+imRNcxTKNWWjdwgGWkbhIE/kJ86ItUMuIL2Wq7K7wCiBoY4BSXGAnBn/+SEueGG681LL200z2x4xvzkJ4+SkV/kGerrILXeH//xH5vlK5aaqYkJkvnoEcY+bdN3MQtIM2zRzbh6URi142vWiHFZInMsWBI9I3owrx03xj8SVQ/d6+TeNKOwM1/LteuAHUdzswxCeDoSEIdBQqp9OMPpcaUOItHNrNQolHnzay/6DCVCRR0dW2Mn/DlkhkeGbRTYAK0nwDZQGSLu/vGf/slcf+ONBNQhiu64444zhx12GAFzAHYk0kqisjEe7GnsZYBB23dsM4ctXUpgENXdQR2lmRmqy/S5X/+cWewceBK21BpemAN35gvYacpbO4rpt/zxkk0AYLb+NJHpDngRGV6/C6oAXuC84J3EpImYJ79VE/Y2AXaa5S+f70krE1H+jSU7fdaG0kJB6mXctQSv8rT20m7nZ/o87i796+d61hmtuvR3vp49BOz0MpM/z8DOgeHHvaxCWyHf9R11zzdRMHp9d8lY3Gu7TZ4rKZBdxl2Sv63eXZIrb5EBhOa01JcmE5+5py04oJsqzWnuemm9SsMq0fGBA3ZqM2LRkErjzhrIE5PSy/qlQJ1Uv0pzzGcbZZxIRAzQOljP55xbOKU8iYyouu1G48zsFTEiaC91eZ9EcBDGYw1JHLXDha8RvYOoncnJCUoToo0lU9PT5t4HHjBXXXUVrQ4MEDjUo2DuOeecQ96eMBrcdddd5vHHHydvbaT3QBvw4vy1T15qxhYuLJC7Sg3jxhgVfa0bu/0+Nlyl+UoL561E5EVAQ5m1QF98Wj//zgq/aAOoKJDHr6v37GVWKn/7VDFpkCWqc6MBJH8K9+Ss+qmjgfQ75XcNaGXfneD91CsFkIaA0IDpkooNbc+SO3X6MzjbtcYOInZ6SwdW5Jl9BHZkNup4YROdpdT/kqyLrzvjUnbchYgdZt6+6bdSp6kZsB+Xk5RWBSp5BfgGOwM7QwzsDA9xykwYee+9717z+GOPmeUrVpo9e/eZJ598klIwidF2/fr15LUPWoAhGECOgDtI14QUbDAKL1++nMCfF154wTz//PNm9aqV5q/+6q/MkUceSfcPRfsvD+RUqMKCM3V7mKQ+LbnUKNHyG8BOSt7SU4hmTQI7XFeHIAKJ2pEoXUTy2PRaXHsHERccrUI/FUg0Y9ONOtaqI22cTiDpOVX6LcM15jjNVpiWS6JWaR0FIFLAD7NSrrGTAnVIRllgByn5AD5BZqGm3k033WQee+wx8/xzz5sNG54h3QDgDsC7Sy+9lO4DsDM6OmiGBgZZ/7FRTgCkYPDfPzFhhqPIFk27+J2AHYnSUdE6rEiiFpREv7CGFeu8Wk8JrknEjiKhgL/F74pIbbDgpTOAdLOKt+j5pcWwwI6wIE71J7TEP0ETAFZ9SjbU3eFIGdCQ+0T6jUgpSbvGqfw47RrtMarBw3QDsGZkZJTAo9179ph/+Mf/aW674w5q+ogjjjAnnXQS6XIA6rCvsb7gDZJiEeuOeYV+t2vXTrNhw9NEC0cffTSBQVTzbnCA2rn8ssvNqhUr1ExW+XPuvBTLelYPNF/sPWLngJ7jQlbfVhQW7q/XZ/jBdsBOaZ6ynYnkq07FVl3L/LBK+kR0jKo0FmMJCtgpTVh9x0phfqXr87zyQXMlB9RAj2pbL6TondP7nPZzTg5s2y0OmomOamGV2pRNlPK68Zc2Tz5yrGTIL21sSStyYFcn/fYSHTdX0qvt558trWfe0Ig57RcI0W29y6vce79Z4at/Q4kn1hZRdE3WN14SUKVxl8DT3POlcZVoKffurjKs1LfcuEp8qWvfQoFZXv2wr6W9X+IdOb2ilNolfHerOW4JruQVwKpMY4NyzSd+d8u+lOk4v/lzK1Y2/HdY78I441RP8exx9EV1bCmekzYGFXeZ53AtGFGJ5+Wul+e73gsUnZXDvzD8wJBgiVBWTL9LaKiftBTPdjzWpP5GgwrXuDS/8p7qXMa06lPSIFJnCv8mLcAzNWVmptmjFB6m997/gPmXf/kXZ9DDPF1wwQUG3rvw3sRh/+abbzb33nsvGQQxFjECXfrxXzILFyygbtXzjcioRUYsT90wFuniwDzGOUpbE7dJRhY7Cen1zOjc+tnE3Cd3TM0+1gBHeey25SZADzfGxjr3WMz7JWKHbk7U0VFzkOK/df2gV4f1BZLzXyd8SE3U9BweMskbuZYtlXXMEjg6x8hQnSDKMURjUJykx0+Jr8F0XJIkWW7dgj+X+JC+XuSHTfdIT/NWXm9fKyrxgk5ATqHDJR0FRtbMipbmte7tJd6PdmcZhnCGdv87x0dg/6LeB/j0ipUrzKuvvGoeeOAB89BDD5qGLKOaAAAgAElEQVTly1eYoZFRc8stt5Bh+PjjjydvfETvYJ+Lp75EpeAeGKIRoQNwBwZiRG8CGEKdnsmJfea3v/Tb5nO/8TmSEbacC3PvGppNfq+2HjtSWPBGRbvw9+EeBQXJNz5alWWHfz3PFWzpMVAg45ToJAbrfeQIpR0TQEdAHQBECoTAPRKxI2APr6+A8LLaaRmIqAvUTMH8x1Ea+A4YhL4mIIO0CuDFigwH8AQyYc5Qqi6kCEP0zuTEJNXTe+KpJ839999vHnv8cXovAQbGmE9/6tPkzHH55ZebEQB8ili1ns/aKc9+iv/xXDM/tncFZJ9yjJB2+FkG6mgNLL1LA7wmnBozCR66CLb0TiuDDHZO9RrmDlyOLBnQceCfBRRRm0ZqHYLEcA++ozmwsl5NpJXpmh6YVzJ98O8AddA9AH/4/cc/fth845vfMs/+7Ge0fqh/uGTJEgJ0UEsLzjgCMiFKB1F7+AdQR+ocvvjSC1R/Cc8cd+yxZs6m7l2//h3m1z/7GXPUunU1E8ogo/7wdHndJMTgQ4eVuNHYYaTy0nnm/Z0AD+YGPUnAEr9v1mi8Q/1T9WpD3mYm7CurrVm+06yPbe/Kz6nwCUcnu3btmkNOwWHkZzxAn6zQLykUHfscvrsl6FAEdjwL79jNQ49nZkAzoV4VSLdSPR8Ymijl9YNgQd27Mf/tSyDVnJh6LKX1PATsVFd+foRjbxTV9d2l9e6tV/xUydiQa7vruLr0u/Rsl3G1VRBLfZnP623nvJUy2lKvaAvsJOeh7p0t+1LaIwdSn+qy/iVgJwdGpIEcf7hoS0ulOQ5klGcu2eH36iFeMt6WauvEvC8F8PiORx74BQ+BtiBh2ugQTxu7IDsjVaIPqfUMQK2s6o32OYXM1OQMAzxT02Z6aobq78Dg8+BDD5tvfetfybsb9wG0ueiij5iLLrrILFw4Ruk6YAy8++67yDAEwwQMBV/4wmXmwx96vxkdHVFGJe9BrEfKPEUbt1T0FxWZ9ilr3HMZcKOe+Pyaind3l31aHYPIV9lvmob0u/260hNNQB3lvSvvTRmh+JoGdGqAnNQ7a4B2/x6vo6bkgBiB4jklIyQ5Ynu9Pq6VlDeHo8W8flzSWbLATsGLe2C2d6ersk6SNlTI/LbhvwnuUQGHU/PUKz/usnfy88Jgbv6TOCM21B9a6UdVYs4DcQVgp+mcZWUdM/hKUzOUggoohaSwYuM26RMGKTQ5YgfRAjD4TkzsNw888KC58sorzZFr1piFY+Nk2AcQc+qpp1JNFXjwI3UTDMEC2lObs7Nk+EWUjgA7AABQawcp2XZu32Y++9nPmMsuu5zTjCWWMx5jM2CH0zUGa1jYvx4oiPkzTyMDOxxtI9EnAvQIsCNgRAwAyVy46AtXk4eBBzLmaxDCRtME0Yng10EqNq6dg6gXpFtLgTo0BzZKJ4jqiWqUkWSV+aL9YQF19GlmliM9hoeJmgD4Pfzww+Z/ff2fzRNPPEFyCXV0QAPHHXuc+fSnPmWOOmqd+dCFF5olixbX7gO05VKtCZXqNSIgLmPjqUTwKHqmnqI2ENOgk4XGgj0K2HGv1npTgVZi2RrLWEnrF3xvZbjrTN07LKAlNAR6o3RsNnpnamrGRvNMUxQZ7XJFTyzZZT0ZcJNFkOgdDBVRdRy5w7V4br/9dvOd733PvPHGmwTkANjBngZYu27dOgaC7Af6HOpsbd682el8uLRz13bz+GOP05wj4mfp4iXEJ04++Z3msssuowi9UgaGen2lqlekeXTKUaXCoJN1flI6UxNe3ElWdAB2ZO2b9LHLPV30i7r3xg5AXfpXffYQsNNqPv0CtwR1LFNre7Bt1bkON3fbmB1enPFM6daqKCe09b1ga+Wmnfd+7da/Q8BOb/N3CNhJz1vvIF9bI2Zv69bbU6UDfz8ErvS01Hbpem8j7v9TpTlt1YOGRoJWbfZ4c1s6biXzWo6zM7CTe1/LvpTo9Ocd2Ekp/80M/c29yEpzrEm6DZ3WeXLmtkgbYMdpR3HUizWKteEVbeYg1f/4XfHf2kCRBnyUX2tlPL5otB9zqBsynfjvXBMD8NgdIAMUgsAoSmd6xkwSuDNl9u3fbx597DFzyw9vocM+avIA2Dn/gvPN+eedz+k7ZqYpFRs8v+ENLnV3rrjiCvPus840w8Pe41gMTBKB48EVe+ZQ0SiOluS7Bryhjjc15ocFEM3JTzuhde1iDf21Krjj1ljGVAOo0PsSAFadgSTsjwBl1Eho7Ci9txY0C+v3xLSeAnYcQHEI2KlhbVVDhV7HLrynDT+OeUQTVaVL3/LtNzlDRikFm3TY3tOYH6TaLPGheQJ2UrI9kLUJcIcidiR6xabHcn/Tw4MuFdu+fXvNosWLzWOPPmr++q//T4q2WbpsuXnuuefozjPOOMOcfPLJZOxHmjVE5Eg9HfB47HX8fOWVV8i7H2mdAPS8+OKLVJfjlZc3mU9ceilFd4wvGnfATh3NiAG7MuVKVZGxBMBOA0N9Vr7GETsu0oSBGQFsvIFd6unYiB0bueMie6whXuqmzAJso3vsP0SbCrii0qMy+DXoaqRARlL9Ggv4aHDHyVGVfi0Ad1hwcM0yiZa1oA7RPv5PqWXZZQTRr3Di2LNnt9myZau57fbbzb9d9W/m5ZdfNoNDQ1R/6ewzz6S0qqeeepr5xV+82AxQyrJ6PTKLhReAHYAUQv963rw3Ptfyq9CSrQ0oETvhfmmu8+rnqryiaqfhABQOM3aRY0m65Gw0OrpMaAxjgd6FaB3Sw/CPUrhJPR4NYnHdJYrQcSlYWd7jfkR5DVm9C2t8/fXXm2uvu55S5B111FFUXwfADupfAdgB7eD9oDcAOwB1oO9h7yMqj1L2Tk8S2IfgB9TaWXvkGrr3rLPPMr95+eVm8fiYn7aIR2LmtX24qr8cAnZSoqZ/8jV823y/56AEdobmwmJnLfSFImJZaqtkiOCiar19SgdZfncPoI5laoeAneq6zPeG0W8Qr95eD7P961sTpbyehg9F7KTnprReucNKf+e023qXudkhYCeeo7YH9srzPUfjletodDo0l4khe0dJxrVqvnSAb9VYt5vbrnerNWg5zk7ATuldpevRNJZ4YrdZP3BPN43YkR7qeaijFfm+LS21meP2bdPx3U10af82AXZci5bHxX2Sd7QBlsj0qnOftySNeD3jceQ8iuN3x+OR3P66S0lwzwFaFiSy80M2FJv9FlcAzqB+AHl2z86abTu2mxeef4EKZ8NIBXAHXrtr164jYwCAmxdffImMQDAmoK3RBaPmwg9daA5bCq9ePlOEoE4ikiUGG5pElKhBp8COnNdnhZbU+0p0HF+P33PwADt0OGPbT4uoIJlWGZcfX8KoFXmIazoMAIoDCOxwn+r1SJtkqXZXd4rYIYaUMyqGwE6Kllqym8a35/hE40Z6vPFARuzku1ywgRR1lFKkUbsJy8q8CNwJUrHplGzWmCwiDDx53/59ZnxsnCJuvvrVr1JdlRWrDicvfUTnnHLKKVQfB8ZepG/CT0Ri4gOjM0B9GH03bdpExl48g7RtL730EkXsbHrpRUrDhvobY+NjZkClYUyNKQ/sWAO2NZYH0X4OMKmfV3lfci41AKaN7vZ7XwfFgmY26oLq71BtHqmhYg3wNpJEAzscFWTT5GmZpaNUo4gd8AGumcIpR1NROwTQKMcHuddyfQfsCO9nUIejdiASkKoLESOopYeoHUReYW1XH3mE2bp1q3nwoYcI8Dvt1FPNyxs3mW9+85vmoosvMh/8wAfNSFRDJ579OUoLVvepgtn6zjpgx6ewYyAivZ5wUtG8Pkq9F3Qp0UeV7s/fmk4b5hXXOKLIXkmBO4nvXFo/BSRiHShqmkCVadI/adZEb1OAHecnNAToYOxYXdLFLHB44403mutvuNFMTk0RsHPMMceYpUuXmtWrV7saWLhXAzuSig1gLSJz9k/sM08+8QTpgaixs2rFSjM+PmYuuvhi8/GPfcwMx+tdo09VdYowxWvqemod6k3hef7d6mycTSHchI/n6bzUQpuzV6mt0vX5fNdBCux0SMXWtjZNabb19aJCkW+sdGhOPt3xnW2G9/N4b3xgD8fYI4hmG/HGgnQ7JQY2nxs5Hlfb6hT6+f6CEAczlc3vgeCtm9NDwE4vVFVXJ6NJWyXDU6mN0t4vXS+137frBXnUk4yr6+xBJPvarneJ94dnm1y23OrkHEzATonOsva0jrpaP/dIF2BH5qQE8NTNXTW6pDdPx1T7dSBLaR3dmDILmgKu9Pu8Dcwf9ANAzLUdAh94dwnYiexrleHAeFLtel0u63yO6zinvHgE+3XndDLyISOH/btq4OKUKPT9nNY/bFoTNDIwQAa8mZlp8hLdP7HfoOAyAJ3JySmbxgNpfobod3h147Ns2TIzPTVB3sryiQ/tjpfYAtB64nQRbNUAe34mIk5q2258OLeezNYO32Z/eyMDG4pCYEfVF/JZcHhIMu54/Ppv9Xucm95OharZwOsW35ecZ8f/ZNzKyGWvhbw+1PNSciD+7t8LsJPjXyWdpEuhYaG1PP8sGVj56VI/k/y8k2jIPdzkTEEhB3H1hkaipOwfm5mzBK8KX9q78216juvnqSKrB3zNETF8uzo7Zo7qqI2MjlJkDYz6SMU2PT1DNdL+7//+383M7BwZfOHNv379ejICw7APAzCAHPB24e+QCTt27CDvfnyHvQ5j8PPPP0+1OJCK7Xd/93fNpz71KZsyrCpX9XizwA7x+0EX6RCkEyOni2qNHdc2QJVUancNEumUV05Y2jR2qHniQBwfpSOgDvrNURUAeDjKQr4TUMgBOxY4kv4TwIKomwjgIbDGGufrauw42aFSrUlqNnmeBL+VlRrUoU0zO0fRQbhnenaWIq527NxhtmzeYk47/TSzfMUKs2HDBrNi5UqzYHTUfP/frqKUfX/wB79vTjppvRlSkSKh3Gb6R8SO3wnxRs0zDmpaADfbOMt9/g+pKxbY0foAfV+Tyt/vAyd6XXt6xyblvn+5pTU/4uD+mNbqgB1NB4r2VJY8AtgA6sg/0BaiqqRGj087zGMmehGwbcDQ2uJ7fPfA/Q+Yf7vq+2bL1q2Uig31sxCtg38rV650KRYxKkTpIFoHIB8icsAr8G/fvj3mkUce+f/Ye7dgT7OrPmyfW3fPpafnPkIXhACDHKDKuEKFGFMVEhcYYwNOucopHhz8yAOFMQbbeqBCkQIXL/EDL44JVhJsx5gICUsiwghhKwFyAXQBNCOBxEiaq8SMNKOZnu5zS621b2vf1m/vb///55zu/v5Szznn/337tvbaa629fnutbW7cvGmuXLpk7rn7HvP1X//1nG7xz7/1reb0xPnNwb452gTRbymBgBXYafBWrhw27AtJ+Hja97E9X6bbjTX1fIzqs6t65yLcsdNllZzVS9OTe1YdPb92kDGsbw43AeyESEyp/ixDA/tSP7Q/Y7H3GOXtOVuBnc3z83ZpOjffeLS3ZsQOcsYj2aHRxRq2E3S5VSN2NmzMqLx3gfQf4qXS5htwLgyOczGw09NOzztYYJzJGyOO39EOjQI7VH81AiU+CF1AvHSWwE6r3y16qaeXxVhLQMcdaWR/gQc+UgClCnp4QIRKCYBieD4rp3XlWMKa6jnhGUwzm9Ajd2rlNKLUHtKaK2nogR97mpccAv5+C3vK+ISdA+RQIPCGvvO2JdVLWQTotC9dpkx1E7jDJz/p4l13d46nVwJK+dPGrUz9XoTJzjunai0CRWYz8KeY5TypcquSOkSPskhqDn8Eulh/mgBc3O8qsBPfl0671IFn36nW7bPBOHoFcIcdh2n7tsMRyCpz46dgT9xL1DfsPSAP8+o53bFjx7u9iB1kq2kpiyKws2w/qOqhQXspmoV+0SE7Yvk+EYHh/XfsuD5OHtSIczgXsePv4BjVEToP9YE7pwzssCJM74pxf9+4cchRNxSVQ4ANATMUXfn0U0+b/+Gf/lPz//y//x87egnE+Zqv+RqO2qHf6cJ0AnzoQ+WJ58jxS3ev0Non4IdSstE/umOH/j1w/zXzYz/6o+abvumb+O42GbFjVXU5piovs+p2wI5PcSl0Q0h1pqQFK+oVetZLxwCE+UjfamSOBZBkhIWN2LF3pcjoHnt/io3m4bo53Wk8ZOHlegTh5R1zlplJj0Zgx96Z4iN36Lm/l8zL3/yuHQ+u2OcxctamDWMUwh7M2NkxdD/T4c2b5sUXv2De8KY38nz/6Z/+qbl6332chu/Xf+3fm3f+8jvM3/vhH+b7dnZ85EgjYvPUpXzzfJ1LEpmOTF0rnk9EBbTGJLDjxxfToBU3/MQ1EfjEaUWhp+3S0XvmQaWwzLIorwJEbPFazq8eaHQRWHw/kwN36CeNlyJnZGo2fy+UPZhjQnSX5ykaCQG4T376SfNLv/QO88THP85pFb/6q7+aQVta6zTPtMZ9akWSDbSuKfqOgB1qk0Dcl17+ovnQ7/8+R/1cOjgwr3v0MfOd3/lXzV/7a99lrt13NQI7bFq0DgvW78hZgZ36Ctikbu/RR2HvN70Pv5DAznKHmSUeOomiqvAe+p/BO8uMzDPo2HATMw5U1Bhykujl52icjksqKdRr/Hx2XGvEDqZx+cb2hOGdDeycj7xFztklHOLLbBPYmVv74nTyzABbZQcdFVNdmDZuplpPCo/OycWK2BEOxGRUFc/tBaI50mHzwE7bTkSyo2XTlI65MnUi4qWzBnbcXtpxhu4oxMBOtL/9OP1PvybC9wIgCaU8kMNESFN4LHdhul1BA0z30R3NsYXLr8Xikc4H5yFt8gQQQ9HhRm4iw/n27eloS5X9vV3Os28BHXsqlN9z6WG848qmbyMH3i6f4Obf6cbszIMryaAePnKyICebj+QJfCxOJEu51/rdkqNx54zkQvXwgziLnHisUveVjORJo3oi+lKCLrmjupK2Lul/+jzuP1t37Eh5nP3uecU7yRN5XD/A0wPq+PV1nsAO3TjR+lj4sv0cpWJTLUyAYPjL7utrwR1dVxpAbKpBMy1dEHypU4cDkf2D/CQdoJIasbNUYl9AYCdVkgVho0OOwNM6qEN7wKNDAuft3Tgkx2/evMFgAf38jx/8P83//L/8r3xanxy9b37zmzlqh0AdcuyTA9hnIKE6yNlMdfgIHrqbxwM7BPp803/6F80P/70fNg8+9KA5vHlodm1mqNSu9eCAA5mbwI6hvbGN1JCgtnXuE3Ci81peb/q31/XiHpxwYb0FbTx4Y/fR8T1+xkBPjNjhaB0H6ljn/JHDUNxdOxWHvtVpMeWaja6xURdaKjYfNcMazQECEtwJUTNBR9o2JCjEhzaM4bvyKAKXHPpf8ZavMJcuX+b7li5fucJ37HzwN/+Defvb325+6Id+iO9oObp5GHydtSgMvoIn+cR1Zek/tj55rkOZmIrN4jL+tiDfoIhSdnaMfxIAoSBwBdjQAhxFX0NGXuYDFzkkorxa0WHWnrREifI1aH/+nu4G4nl0hzFkpBiVv3GDgB0XyXN8zGlzLbDp79Zy9yY5teH5isCaf/fu95jf/p3fYYDoTW96E69viqr2oC19T5E5MkqHyhGoY1Muftp88lOf5Gm79557zV/+lm8x3/M932Pe8pVv4dVZzbyX2Q+e5JJf7PStd+zUJNh2gZ26bcG8CaNSvUXXkrvb82Uujtg5ELlAkWlSKKpwGrBeEjlckLOgG+WuNJ/kJa1ykfhyY6dfRim4+feR0h9VMLKHwGbf/GCKGq1yRHw12hHk/NHrq28Ae/uAQQhk8KOWxgwKVNvmnm9PGHqDdHlfZzdhy1vWTloi56tttd33WdBXo4o9RbOc19SSrfzCjsxo/SI9056tijM+exnJogmSuM1Lu3fLx8VSNK34AunAUT2DojWTgQ6CKfX5bTs6074IGtdYqcugLDTwjHBRWF1PUTfDa+V8pqvdAjv6ONN1FF/O137973bdJbCTv4v0ry7zNF5W7Vt0SXJIw+H7K2qLuxWrEQTx/O802/HEp4vsaWz0c6ZBtjWvGQXYyfvUQ/Gcji3ayQvtqzMX9jvW6WO53p6IJSp4R4PvP4M8LgqIo3vcpc/+OV8i7U5WkwPRp1Sp6WLdqrDARJwJW4N35MiTtf4eHwnYlHIqddimz9Nn3mHTDCYKdHIzFbCYXKhlac5kxE4j3VoZreNGnaRHk/I2lb2epjLdT0hZVel3KJ0/C81GoMlk3rqcxnpUFM2kPDSZKlh7+lyTLUDuKEqPTpdrwA7FtGmyZydJU1iqDBVwhsq7vQqInjN6pkcx6vUvt19R24gsesROwzEsHbyLDU0vdxojAHYhithB9rGmC+xuJtoGxew4We6d174uP8fH5O92AD05a+keDrozjWQ2OXV/4V/9a/Pe976XeY7u1XnsscfYiU+gDt2h4+9QI6CH7tmgf3S/zh//8Sf4rp3nn3/ePPmnT3IU0Pd8998w3//9329u3rhhL3Tfi/vb2lqz+jf7OCaxERpWF0j6yXFq/JbweGZHWMDAgS5hX0XRNh7AkXfruBlwdXiHunfA+0MOIUrn9JRBNA9A+TqDTnPAQAB2nC61UbNpBI+8Y8c/2ye0LESx2vd3ycPuZDmTTOoNIeO5vh26+8fKvoODS5yK7ZmnnzFv/fNvZWDn2eeeNVcuXzFf/uY3m3f98i+bf/uL/9b85H//k+aB+x8IqdhYTUSPPUvwfHVKMC7aAcq+XOzG/FsBvGDbgsCouL+2YBXZWJ6y6eH8xKZ1NC/SoDo6JlHFbr3J8hHYsW35fb63s+s+BQ/oEF/5VK0ejIvr4uSE0t3a+5TiWo8ane89pCie4yNzfERp/475b3uf00lIA+iMXDcvdkb+r9/6bfP+3/iAefbZZ3htE7hz7dr9HMHz4IMPMnhrU65d558UqUPADgE9r7123Tz++Mc4Su/K5ctc9r/523/bfNu3/ZdsCxLYROs71dDRboh2pbPh/KOgs29nYEeVTKqanD+00a5e2ZJUUpym9SD/EsUSbu/T0P2uwfxQSkjFdoD2rUqPkaOwR6n3E6TcjKggxQ4Zt+3Ptg3IVsuYSfopUnsTG1rbM17neq4DJHlu5rm2Nll6u8DOzBraNq9tkopjdc3RHLV1ejpx7xiqHCoBJYJyMoIDyTx1w253TXB0TbmnlO3h0553Wm3rd38podTeEFP6PrM+FxPTK3VrDSvWTAsKbEWVxKqwIwIZDst5ZZYuQ+XBmkIO09hWhaZFyiO7GbOfyiXfoOMz6QgxTdB8bW6+87VcB1eUjbAEKjK5FPm2Xr5oK6yh8n36RrUhJ2UimhPkQI38UPIeWr9YJqLeeS62vOxY2nO2SjikhwYPtyZpeCVIWJPN8oSpfy5/SmAopwBaAXTfgGUJy0v5zyrNw90Hgo4V0pfOIkXs507/GoCcf6dEA+RgdV59srkMMi+jlm8vtCMcIZ55RJ9a0T9pJFCWgjmX5d5ZWJAqeFpScGVQF2Dd37blyFmnlYdrpG95Nt7qcRa05C/apzUu+fZab+gUxtQgi8LIXzFz6BH3VNev2KmFpA/uQesNlAYuTyuW1qM7tRAfU921dyyHZpBIBlLs0l5KkDU/wHBE6UTdPSAhGoDShbkIkz/99JPm53/+581HPvIRTrlGTl+6k+N1r3uduefqPeb++6+ZRx591Nx9193m+vVXzfOf+5x59tlnzQsvvGA+/9yz5sUXXmBn8Dd+4180/+3f+Tuc8omAn/0Dm6ZTkdDGnJYhPbGMuweuUUGS4qzyTnDGWy2Ubdsowkbsb8X9LdZxz574asvUP7qjiB57XebBJvrJd+4cU99tSjb7z6Zko2gLWvoUMcVRRyIKVgI7NnKHbGMbvSMjcvj3XRtFa9+JAALVt+/vXBH6RGpVcsYTWHd4eMQp3770pVfMZz7zafNVX/3nzLX77zef/7PPmUuXLnPEzi/+6//NvPOd7zRve9s/No899roQ+VPaBG5dMtHz6Df7d9SPMorHz02ktZdPOZhHaeOkkcMtir2pn894F1N+PCRGtoQDEIJ2ua0ieZeAFPnJQcM8Y688rBCAIC/7xaU6th50eMEW9GnaZKo2igw7Oj4MaQEj6Gl78IWXXjK//uvvNx/4wAd47mhdE8Bz37VrnEb3wQcfZj4iUIdSsflxUrrG5557zjzz1GeZnynt4nf/je82f/27/rq5du0+c+P6a2Z3b5cjBf08lD9bUZB2vFIF2rnOo5AJ6NTkeTvK0kbCzeiCicKw2dnsYLCBrbyQ7qVS2djBxVvpU1OX+zt2ZoCds+txych9RhpyVmxnBLhv7XZnHJhWaFRigJPmLuriQhsG6vf5zKfOJXMgA4oumRHSs7y0ndWxiVrnaI56cGGBHdBxNN/blEvn0TZq05MLbS6bOXIvOLCD+Lh8jgGd3jqRUwvSvLehbb+nOvNKu6M67modNWe7AHZ8maEIou3pbiQbVCek3Rl2z1QOvtTa1vojn9VkgAbutGRGryxJNrmD4+4mkHuxD9hZtqbJ4dL8jESSiX2g27Ym6WNqbaBT8zor+X6XwIGdjjiuGs/S81BSrEFrO8fTo81+q2weHZE5qEP1JcBOntseRGh52mpz5p/VIqqS6JAEh6tv5FtAUg6sJP1JwJtKvS1wJzg7YpqYMBbrNeE/ZZ+K/iXAVHw/j1SyFYUaE+cS0mlDETvckHZIx98YMSoVNvH+NoEdXoWb6OQ51HF++lV1cm41mhrvpWaAHTyJdRCjB9ihyDIpZXKZe+zYkEEHl8bJpxqjtXx0cmJ+93d/1/zCL/yC+YM/+AO+g4P+3Xvvveahhx8yV++71+zvH4R0bq+88iUGdb7whS+aG9dfMS/+2Qvm677+68z3fd/3mbe+9a0hdSeBH/IOtLouKQGxVC+21xA5nDUdKZ/VQTPB5z6iIwBAqWzIIzoIuAnRPROlmagAACAASURBVC6ayoI6DsjhVFnibwbSLLDjP+yEp2gkSoLqwBuvf310DkXi+Dt24nc2soeBHQJ5OHLF256Z7s50HGW/ojo5UopT3O2YL37xJQbqHn30MfPwIw+b669d57R8NP/vefd7+I6Vv/t3v9888sijIaKoxc/lbKap2NjucE78iG+4Oc7DCUJaVgt6HnOHY8upLeCBujL+09M4lKzo59ohFDnn0mbx8yYysRWiPuFasf5kxJBN74clQ9TxNqLM8hhFzNiUf/SP7+Ch75gvY7QZcduffPJTDOwQcEvAzSOPPGweevAhvm+L1vXly1fCHVoE8BCoQ/xA6Rlv3rhu7rpyF9+r87f+679lXv+G13M0Ht3TRMCOzaYmIpRDJFnroGgNjKndwWNBzfKjp8zMDylh6tbfQDbQ0nptue3p17l+9ZXW9pV9NWz/rY1E7KBuIibBzp82MyNHBMpNh/quPV/iBOhtD8q7yF3VKldgp5fSm3oPG8Z6S/oma6aX2+TTmX7Nl52lOZiRixqxAwiH5hvLzHYDsG4qqkXlALk1Im9RX/K6oJ5pOdfPHdiBeTD6l1IxRlQ3T2iz/nnd3t/1rb7ZBFbqtkcx7k5Qx1LTATuiDKJjOvbtGcbI7tDOcY2ux8BZTiakm8H4l2ZIF+BOWmnk3IrcafV3dByj74/yMQR23Cjj3Ig1DeQtnO/OEyX+tKIcG0rVpspjcJlvi4a+TQTsSFCH6pL9Z7dPNXm6bZXToyiTyD4m8Tw/3eojrMI7MvIMpBuFvFOZr5Zsqc1ZrX7tvSp4JPpQazuhddbfdB7SY62yreT3Bo+m7/uR1QDQaEciOVwdD1wjK7AD+fZCvbBF/Qr37ZqG3SaR8F7qVgB2pKz1v1PKQbstsffCUKQOgQ7sLKd0bIdHfGfOBz/4QfOOd7zDPPnkk+zotf8umctXLpnLly6bg0uX2Gn82vXr9kL301Pz6pdeNl/7tV9jvvOvfqf5C9/4F8ylg0vsYCbQwaaKUjQF238y/VSxY1Ed396B3eKK3isMPMeRGgrOfBaTad+lnWMjcCwdA239HTtOh8VoHRm54+9HcXf48AELl37N3bHiU6r5dKd7DPoQiOOd3ad8jx19z3ffuRRu3BF5GKUaoUrAiotcIerTnUs3bprPf/7z5nOf+7w5PDo0Nw9vmqv33WcuHRyYz37mM+a+q/eZb/7Pv9kc7B8kpK7pghqw4wv5yBWv4/xPz6ceBIw8bGfGR6GQ1dHWTx4ky0JBnB3Fh1WSEJGUa7hNMf9JlI04bBLeE3aK7a8fuQdrZErgeCePB6PsOOy7SOcGMEyIxkCTkxNzdEh38JyGFG2cps2lajO7u/zs8SeeML/x/vebxx9/nNOsUQo2isK57777A42p3Je+9CXz4osv8jvUxt1XLptv+Za/ZL73e7/XvPVr3sopBk+Oj8z+3r5dK5QGMjmcJ/aLlb12YSrId5L3a8BOH6jDywDaJLoumS2v1749/bpNDSnr1vakZ9UHrR0B7MAtu7qVmeEj3eGmMzN01m0RHUQbet2Bqo8LJfxD4/YGQ3vSLuri0g3M2zUV2/kCkBNHwSYc9fMCEG9GZtq4ZSN2kDNPA16sJdkkG5J5iN6qkxK0XSpW5JasGK+qNmxku+9QbnA73lGH2jXl4QgVwimv4uRXvQFUNxq3Wv5cZUc23gbgVYzPzWP6fZl6IctK5RrzJwvdDtR/W+UNjbLbTBGJVrD+HPGL3UWF/8Q/s7VfdXr7pjP5lBvZsWxsp/Zd0ou8zp6jhK4/szIRUVyjqd1o+zcaqdhQA6pl31m4Amy2oto896M0cF28ZBNY6AfdO8EO2V91N7QAfEn0Hp/MLdOk2MWgp7DqpUkiYZrAR+4ESvuEgJ+c7rVIllCHTDUnZWgD2EFAYQHs+DVQqy/jj0IHuksZ6mSKnFA+dzUhJajuQd2J885lttnXiJsUW0/Vz2iflsr4zfZ727Vtb2+M1i9kpa0NnVpW0qlxyiGt91R2xoc0E7HjIzBi/6S85UgH4SBnp7W7Y4WcvpSSi94nsOb3P/T75lff+6vm8SceZycuAT6UUu3ypUvmypUrDCgcHR4yILS3v2++9s99tfkrf+W/Ml//dV8fQBECJOguHwKGELCzy5lVapELzjGukBzpT2SpUdXynrY8KsfL8/x7qldGRUjahvt2ZBo2F0WRAj10V0oKfHn56oEaHzlLqdMI2CG6cp8IDHIRPpR2zUf0sM6rCXEB8NBY+MwGVXNieA4pHRtFaLzvfb9mnvj4Exyx88CDDzCQ89gjj5q/+Te/17z+9W9gZ//BwX6Vz327WkJCBsKCzZ9oaP6WgRcRORXNXXfvUa7b3HJL7d/6GmQwS+mcBCGb0TtyDXk7RZifvh+eX0I97k4evxa4LzwWe7+jX4tVfnXp/ny0Vj7HtnwEa30aQHsHz7G5eXhkDi4d8Nx9/OMfNx/96EfNxz72Mb4Xi6KyyE9KkWQEENJ8E6j32vXX+L4suoPnL33zf2a+4zu+w7zlLV9pjo+OeI5IJnCc7S7FntgZDevI3+dUMUnRYcDkuQB9LV2wvzjB7Wb9DZPlddmzPf26NfVYqXjb+76ZsQRg55JyQs0L7nZDiOmAikGbaM9kwtBsbdTLlnTjVe0ZusvCEqZZxZQR19O21vnsws/y1Yu6uNCG4fZMxXauwM5QGqDKCkPrd0ZC6QsU52edaHubwA66A2smXBUpHBSxg+SWftKahWJbJqrOgo7kHVWnLupxJxMoETuzG+65EzBzUTXp6HPn7ybr7qSzew3x6Vhtk2/X7mXIq+zmj3q4fUi9wLvKtlMQ8co25RJMzLwBWZ9uRCORo00nHDRyDryDpmF35fUmUsE9bLadyaUR3hx5d5JLi+LhlG2hCSWIuCH5qHW+tjYqIKjkbb4HR/mgdVAsTwXg6amrV8bbVCTKpzIu+X7SF5B6rZxwoF9FATTmAjyp9AXVQc2pgE6DTL5MCzwKdwDYBtjxqkXseJukXZ/sSEUHVpzS+thH9rzaXmvuwl2tj1AuVU7ll+K2xelon6bz6abl4GbrO7+9sWpbT+7TdBq1Uv/IUssjz9BBVHaRNuQmumNnh2wpx6bViB3y4PvL7QXI48IF2LFMd+TY6I8d89RTT5nf+73fMx/+8IfNM88+a27cvOHAnBN26pLD9yu/6ivNV33VV5mv+0/eah55+BF7n45Lz0TpoMhBfHBg07e1PvYYWQUuEwc11PUNbbFs7UpnrY/kkGmkXEeL1F2VO448GOXvyfERFOxk9+myXOq1PHKHnO4+bRb95MMMQlx4J74HdijlFd2/E9KuEQjigB2aszwlW3HggMcV7W1yyFuQwaZzI/3y6Sc/bf7lv/xX5kMf/hBH7dA9S0fHx+arvuIt5kf+wY9w6i4aR+p895E/lnA8mwmN05kv+DhPK+rAkpyHPW0p+qT+scCgPfTsrBhvzPh1QYcLgv1so3OkhKYIFwnoeN3hf9p5cvddZf3klHue1bydHY35MLfMKy5Ch+nk+njM9zVhG1WCO57gIbparH9O+edAQwvwnDAoSEDt557/nPnkJz/J/wjMe+WVV8yr1181hzcPObUaRebd/8D95ive/BW8vr/1W7/VfNmXfZmN7js64rRsPI7jE7vm+dCGsye0tNro4FMRuZPr1/5onZpNNqofe+y+0Trj++enX5f3uSzZ2ktuso3eunKf3pkBO6MbocTAzEcnkW84cmoZC41qNdPgysJ27cpEV4qBzSXapl7UxYU2DLcvsKO5C9BsassAb/Awr6n1dyhluEwXvaDzyqIqRaFtOlAvNLCDwOqJ+YagUmfd0W6ckLE5g3Q77sc5a8pQQnooc0o3e1eLNkF1s/W/QRrL9bXFuodnCAE7Q7xRj+ARZ79VQBrxyjblEm57M7ygGcUtfZVseBXeqckYWWetbVRmSr8OM2N/gTqtRF53tMY2dDIv4e3MWJHO9sTxjuQK6Jtz1aBrKdJbavtJ234TADuST6t2W+b8kXZfC5jo7rakaSbvE3DJV1g4okpnYOYj4pLJuJSIqDAeARr573QQJs1bb4GdGGGU/16OLTuwwHSJ36XzUtqRmwN1qNMrsNPNvxfixfPbGyPtOrMP1El76wM7NVCHxnx8SsnYoidbRqCwd4giN/b2+K4OuheH1j5F73z+858zzzzzjHnhxRfNjdduMPnuvXqvefSRRzmN07Vr1wzZYlz25JidwwTmUIQAOauPjo/0lEgUjUCNi0lPdcHulO4qIKMkcsWO2zvYCw+Aix4pecZFF1EKKgcm+MMlDECIe3XIAW7v4on/LKBzzHRO7kQR9/T4dGoe2OGUbAzsWDntQR366aN56KeM9JH9turJWQuMjdh+Uhq2vb197s8nP/kp80u/9L+b3//whzjS48GHHuK7VF732GPmx370R82DDz7E8yojsGoRnBJ6KWxKOqBgWy9ckkxulx7QR2H78vQ334UoDt/nQIh9x8sta/9J29DeSdNeB8SHtl0P3vh7Ci1zEkCSRPIkadtSF6vcjgaQ0I/PpZOj+fSGBPI+BXC0sCvtgQ9bj43aS2MATplXGNyhqJzdPQZ3KJrulVdfMZ//3OfNZz7zGQZ1Ccyj6K9r1+43b3zjGxnUIUCH1rOfD3rOQCDHNtp0vTYdWxr5VvBFY+8obYzwe3hX2iRjoI4lx5ymmC2v65rz06+bNi8uCrizNWBHj8JF5oqyh8o2piUhQao2kIpNZf8OcEVjFDhqbWOLFibYXO4YK4DqH+rZRV1cdyawY5V9e05mBO0K7CwT59t0oM4CO6ps6ThRjMprkgM5+rW64ckc4OzTAB0kb6GpM+S8H+OpmfWLQH40bt/Tcvy1+wbScfXW3VY17RqgXBoj8dzbANgp5q8GksWdSuH4RI5E2XnEK/aU2HY+aI1AfkDOetFtbf5rz2qb2aackrvLkP0t9j43hFt90eSNb/s8+bhsO7WH4XwpbARBBl+5YJrwa/QsJDnIN7Hp5DrSBZOMgp7JcRc8XbOtE77Voxj9Rr9rBSI73u1vElL2lOlq3L4U5EkCrvSl35U8EKNicNkI3sTIMe+0dC62eB9CmDCigtBJQiYXrJadcE1tknZKwqoOzDevYN+H5HM5NZq8JudQW+oieXxRI3YcWytcOiOZBpi/+iqg6s729GuehrTo3obX/gilptK30z0nCh/rZoH1R8xG7CSOZzdwrlkCO8yYGVVOJQTiUmGyKNoJaZ6ohD/97/FhAi0Oj27yPTzkQCaHMdFgb38vjIXKND+nhsGNFrDjo7p1G6dd/c6uHaicFy8v6IkHdkL0ZMJ7DT9MuLPFpQfL7lrxII4HGhJQx0VPEE3Iwc6RO+67EPEj6uMIDQZ1LOjoQSgGdujOGHf3jo/Y8RE9SZRUUFV+zdt7UeyY7R1H9DtFcLzzne8yH/rIh81rr1039957LzvtX/foY+ZH/8GPcmo2epsc/Van5nT38Vf2+6r96oEdH/HiAB4PPO0wsGPXAUczu7RsnjaU9ksClL4HHihi8MfPtutfBIeo3jqwE1KneXBNgmwu/RonGRCLOPzu1gnPT4UVfYSO1QfMddYe9P8cQKJJ5JqmCFFZLhWcrc/OJae0c/X7tHtUP9GUfl66fJnvT6K/Cazx/E+pAYl3KEUbfU90oTXugUR7nc4OP6M2mG6EvTqGyH96clTHltkYgR+jAR1SY9ZVgrOiGoQbt1HSyZstr+udLerXEYU3/K6QIaJs3CPWlMtwI4sKNIGdA9WgqAURlspxUY9K+VgIiChPlhiDTpi0OgdPBSLTGo1acWwNOEHyVhAlSMipHwVEWD4iW3KOYnppkAQDnC7XswTnFl/eE0jziZGjcUFB2+sQr0wuOjGBIt5UumQONsRbxXO00VEbn+PEWWAH06VNDR0AQalgdAUDo2bQJE1E9GylbXYi+nB+QfUG76hulJrPSkkzhEgVjDvEx0pFXVy8sP6uunsHWXkPrQEk93Qdpktk5ybUKesIUO7TUqmYy98W0FPVfwX/6FSHsl6N1T3XGW33rKIHktmrPc/kTAHsyJnN32URGFvIN9q1ttPvUt5CgDTiczU95cT6KhyFQg70cAKPS5OTvYebcqDTyeQkN3gTDK0RoBM88BZn1VhrzEqlH/mb0NGgAUGqLVYZV6OuqqME8AqSY3KcPfwho1zCeuqcR3kKlbudjdM7tNhsDutfgjIlraLfI/beFk9HU6NDg8uG8zkUugDa/Rl3yfUmr8iqdlCHfTS1n8u80rbW92oxgVVNsdsT0vpH2fvqJmqHRERtt6vAphLa6YFxJV1LqYT0yPJR9ZAM1d5+bu209rgxKAQ4peGP8DwsWy4iHsK9JLGN8D6lUDrV7iRk1z4XJMeuF0WUdomdxM7BS0MnEMZGDtpIAY7I4XI2yocABkrDRqf/7d/7HCURyObJK1JaJffkZOPwkTBhVBn52eGvzImNcHGu/mDn2l8SceuiHXzkgW2P3hMdLsDvDHhwUTAc+SGiduydOzY9mwdxKDLqkC+hp4geF7njonpC1IoYVwABnC3C9+04YIdBHb6Dxzr1me78nMwaf3+Zv8PIEpDm7dnnnjNPffYpjhyi9HrPP/e8+dCHPmw++/RnzZe+9CXr3N/fNw8/9JD59m//dnP33XdzRAx9f/XqveYbvuEbmAfIwR9StNE29Ni2IXVEjCqxeopnTQJYjt6nxF8yasdNvC8fU9fW7mSyc8b8ydPm5jn8TV/FiBx7l59Yk5I3HQDj90+WD602aMl8zd8YwETRngfp/FqSsiU3n6yNGvmY55mjcxyA4373PCF/ErUDMOP4g+/I4WgvisCJd9zZedw1+/s2PR9FcvmyPpopvE9d8uuLl4qIGMoOpOQ2i50e67Pwtnf9nTpYltjUNbHaZbMrukBE9nVolQWvbA/YQZobaUB9MFY7oDZaB59huQWU9EVyuyKkYqMrwZofEgjacOB9LmM9xo6NWB9yFFoht5SkUrmNjcG+rdMNGXlLWjyLMoiac4tnbgQ6TUnxab0Tad4qwvE8x43WxBwvoTzfYP0rUwY3l2C658atr99g3Db7oF9SrvIDqBzxEuUq3tYHyUzES1PjRnTpAChbTpvkJLWyfmP5uvOw9jzdq1fMW3hAYGI2sSei7mLx5UYdjbKreJEsHtisbIB8XD1k0ErH44bRcFrqwA64b6HL0M7SDKn2GNCw0B7TyiPJpJ8+j76Asp7obCltsshmsVwTyKnwc85L1b9Ds2nfanxYtD17CEcDw2frbhymQbrTk6PkhlQuNp/7ScuiJ+QmtcppHfKM+qZyOVhTiIvr9Ytx985JpR+buDso1zdBHMBIfSE4euXOEgmO6lafg0hR5SBFS/ebU+3id52XTnl/u/yzq106X1SbRdQhe8hYZ3NZjf0WSnKNj8EcIgt0R6M5731RDUtpPrsvX9quL9cel7juxc5PTdYp7LbNvTOq+wS9oC0TVBaQHO45JB/X7iVzfSvcbu7yda15TofmlGGeso2d2spzAidCpJCLdOCq5KES/7tbbzYiwwIgoawDabwD2fc3GY9If2W7q8utyHtt+zS5tyzYvu4ArLAjJViQ0tKOgXReBCVO+H4aD/D48RKtyHnuI3b87wSMMcBD6dlchJMHgzx9yInud102QsdG7NjfLdDjwQICdnyKNna+y8gXc2pe/MIXzG/91m+b3/md/5tT7lE9N28cMrBHoBNF7Fy+fDk49el3+lBbBOy88Y2vNz/wAz9gIz4o1deRvZ+F0osRUGQd77E/cZpoviKwI6eP3pfpzqr8av3KxceCOUQP8m/VOd3TRtJCvhnoJHg4yi8CMW00mgRYQvlam6kBE+4U9WVy8MmmbEs1mhedlo8tPRnAc6n5LI1djRypE8E9zy8S8Asp/HiufH2uVc/7oVGXXs1XH4AkATCJwUSwyYM8MWrLr8P8p+WG/CP3p411iw5vIdsMpmrbtn7dll2w3NPfZREgX0jF35IsjQ7fVlc/ai9lhxgFsIOURPs5L8k52zjpas+GNCg+QOxtAjtong0K6e7dPFYmEpF70s5azF/bLojGraeJQo5+lw6tQzBue5yFuAfOkDm66MDOdOqfCT5HsgABedrWF20m0MYUl29zCXRKT9AM8eZM2zUnKGpPPt9I2w3ne+gbWr+qYdRyajYAgc7TyzqN9NPpw7I865PKpz0O0i3x4rZ5qaT5Aoei3d0UBngqlzRgB6e7s/sZfP457iM0jmhv7mx5kLoWzrV2gXIcgza30W7KAJbMoGrVUfu++l3FQAst5m2BtqdkPZH9ggI7w2skz2MuN6cZDxe6eyOyMm7kh+ViUwiXsh3aU2HDH/sT9yRoLzXWcwmUhcjUDqXL5TpBtI7q0j0aqDs4aRpD1Z4n483pnLUbq0eHkxSa75ya5eDOjtmFQHokXb4mkD1UHA4cWENQvyJgRyMZyQFl3Ci19Ci/pe9v2/GEetcH7EinOarRP3fZs3pf3+h7ENjZaGtpZUi/Fs9r4E5Qs6n8tSmqFP+Vu/k9vXtH3DeiPA93k7COj2BL6K+MwnEn4QOw48AQWzQFeZg6NSDHDcO+715qzEtxGMlbsX5dU3n3e+K0DxE9UQDkwA6nDAsKzwJZIRIlu2eH6M8X2gtgx9+v4yN2+E4il56N6+IoHxvpk4AJjiZ8587eLkfn2J/2jh16d39v3wI+DmyJEaE2uuqZ5541//E/fNB8+MMfCUDSzZuH3BZFa9hAEAu0UHq9e+65h8dHkR70ecMbvsz84A/+IP++v7tnTk6PLMhEv/O9RaykAtBUsp6du5ia1Kcrtd/kcsNb1Ul0l5DN/nmIjJHRTtzLmA41tKqZKJ4nhO1w4u+LyqI5LCCTKYr8HR+VmvdZ8qEDGxggcSBeDRAh8MqDZhLw8TwSwB4XQePNBVuvjeySABCngPRjkP12v+/wInN7OK8vC73p9lQOLArrzq3PFrBTXbZJ3Suws2mVg/QMaq9j2aTLPQNc1Pq1PSLqmHxOQO/LL798+tJLL5l9iP4rivFOBXbycMac+ADYGdveZYYQ6/T2nCCH+AifXKR3kTGj9xVtCKxxksyL3BgDQwpuoqHTrN37mfmEGzxw4tCeWOp1dWyWW9C4V2CnpDeaKajckIJBzzUWQKcWUN3yeWZg+XE316/rV81xJLtcczq16uyW4duM6Ek6XwIEiB+0MWDZsXy9z9Y9pgs2B+rYzYKkWgss2TyoU7ZdGB1qVCry8yIVhw6rSKpo8xvbidxZm89WHfn3zfcaA8rbR21DmaksA8Tn03VPROyk3Ub8qoCCWdSOcyfE6geAS1tow2B3c37QmCsFK4tIgihoPrHOaEeSIlleSAO04JeL764LejXndhf406K173c4JTkRsUNW/8KoHT5Hrkau8EbNcnRjLnSTSM8igKavxxHRqkNz9Ntx65YDiihAfVefQ5pP1a5sxIiimi/Euk6XgDrU6Ars1Elflamd4I4qj300h5/TCphCkSd2Fbuf1itvv5MRlJXf7Z0pQaOFeix4QRfee16SabJcW8UF9XJFuQgZfZGIp2JfUAF2rMaVEatp2vp8V2F9AnH9e1DM/4x351hwRgI7lJ6OomNCKja6c+f4yBwd2nt3bDQTRc/YNG7et+6IF1KfsZOeQB2O2onp2AiAsVE7HtxxKbvoXpRTY556+inz/vf/hvmjP/qYiJiy7rQ9igbZ2+Xv/R1AFKVDoArVS+DT6173qPn7P/L3OdXePt+1QlGVNhUfZYSJjvygpJz8d3aN5ySxYSVKBj6RBw8dSEQlfTRTCRS42XPTEW3Z1LapmcIehJIRM6WeskBbK1qnBe740TOPe13hWUzYgz6NmwfUImAT6RWjoPxYI50tcWUkTfrM1uvu32FgyEb90P8IlJOfwOe+nxZXFCnTGvaiAHVyrdgN7LQAo3yN3+EROzM2DbLNVfsabY6ziJ28LtQ2FuW63ZHw8SaAHQ4vHDi1VA4g7TBy5sryyLmDInb0jVIM/6wR3Svn9oRoRiBI36LOcgzza702QkPQ1IV6jOZbB1coskzbjKSbKK9WPAHQphpt2FF5jdCobq0scizxDXDKZwrYQY4FICwRHyNgR5dL+ozASCUEQuBJab6BlMCMAkJrCNWtbtjBfMI1gGiqADuphRbcRvHrjBc13pLGXGFX+S8Qb4uC+vrVnZgjArgKWk0AytQ24oeloC+WS/rIER/n/KDOQW5Ut05GV7/PdXkjuivZOAuqNtpu6naVLOjwAtIkaIX2h9Gj+c2fh5Yzfm1+3/teTi8no+RI4wnbdPzB7YLW0IjcyvozLesb4gPpzpKNFqYUzECdmgxCYHqNpdF6HZGL2Lbql8GtsUh/md4eWIONx731y7bHeaCfqkXd0TOVit78LzG+Yqi5ji6Ub1oi/nVOETt8fzKyn+uXbduh9dugS9aQmsEA2C/csxar8h3k2ripdL+u6Oc63ymkx8ZqHHtbidihGa10LTjNG2CEb/9WBXYQkIVsNaQD/VKp7j1ymmZ/o7qT57JsBvr49/L3/dzJ7+W7NjVnjGwIAJEDPALvJUCOiBjye6psXL2RSHG7kgEx7kEC2khwQIvIozFlkRkyGsSnFbN37BCA5SNw4k9OwebSr/n0bB4Q8mnaCAQKqU0dHXwUD0fteHAnADu75uDgILlDhVK1BeBnd8d89qmnzPve92sM7FA7BMhcvnyFhd3R4U17d5Jz1NPdOtevX2dQxeu7hx9+0LztbW/jdug8wO6uYTCKgB4pMHMwLI96or9b2+UUHLKTwnc5iXRo/I6Yg6iPXTRXMT+BU0M/8z6xdHV6wfs3mZfdIfVS50sQ0ukzp9IiEBqFYtnnVAPS+ELkXAbWxKgc38f4royS8nOXRvHESB++e8pF9JycHMXIqcL2iDMo5VsKgNp7cry/I/37BQAAIABJREFUIPnp15ffM2Y/S9OmgITq7sw7GNhBe0p0uB7pAjWzwpiRkKTjtPoL2XpKA4N+tRixo9pJ9sqv9gc5E3SK5MQe2YwggwECOyqxLbrb+pwnsIO2BNs0e5Hr5+K2jfjURuwU+5mAxAKqI0cvcg4NCo7e16EwhBvTiYidyVRPSBZogno2ReSpeukmkGkdglyrQR8XSO0DGGNauSEnpj6wXratvidlTyJnNIdQw6Cy5duno+1j0QobuPHvITmnyIahenqo14hkUhRZT631+QAGh8oK02sEaUHf+gKHdU1uNWVZCeyU0x3fSeQxTPM2OjXEz22bBfEa0u3QWVcDWzR5UeGflr7K5VbzvQ6+yu1G/3dv23JWkH6Fz5HBj+yGBl8i3VlwlqqrK2soBzlbAE9Yhv3pBs8uYifqALQ2Ar3kuJHNV1m+sJ1GnRcd2PHr0zs3apJL07nB7u7Vlcl7MzJvMmJHs5+r+jG7Z0dVkpntPRj5hnbtatNKhvVzj9gZutdoVIciq6VNVevCT5+njkD9bpRbFthBICFyTCEd56ekcb9OTnPkFwoznAM5lcidJFInuz8n4ZRaXeJ+lxwIYcDD399TGV/iX8pBH+oH3dGj+OWS1F1FRE6WCixjeW066FmQ9ZV55165+4MkOOAjcSxoE+/b8ZExdL+NTc2WRvMwjVyEE8PFx3TJvdUkNjWXA3jo991dvgeHUrPt7u2FyB0Cb/jf/p556pmnza++9/8wH/3oH3B79P4991zl59evv8r/OOpnb8888sgj5vnnn+dIHRoLtXvt/vvMT/zET5hLlw6MOT41e3s2bRu9v7OzV/EhZRo/bDkzjZ6lDwvp3Jxi5MgxCXa49wM4Q9W5dUY/El0rRJJMOShtxASYdKkBIw9aMLuM3LIV83vufp78J+1HYrq4dE/NUTP+PmFBjshWeQSUuL/I8Sy/G2jhUrnJv8X+Pwd9jk8oYqcuz6lvdBeP2EUWZmmgczNNWwTK8sidZMlV9fqaii3XxCx7FJmHbGvk+1L3v0iH1ToLj+64QuDuzCYC7ItnbQdg5wBRRD19gxzmumF1SwM76tD0E0uQ5FrdaEPZaygtsHmRo2LYoTDSh6lxIz61ZnlL4OrGIri7wGq/kZEOvTsjkGDEzsTJO8Tjs7y0AjslmyCadm96KhwI694yn0crK+WsJp8lId/iLRWgqUdcRGNZWpRSs7ZXoS4TO06L98iO3NHaIUHQfKIqtslLm2l7AajDO5hsCzPk9NaBnkDzTTnkU4WlHkZBNMXP9dPKNR2HeKzGQ7UyNVnfBGI65FC009N89b1te1rB8YG+wM0GWvub4KMh/o7yL0hUDdRZIJdG7pzCPNt6o5WGDaSBq+kOZJcOdFLSdKBY9VV0kn6m/hzAkXw8fGhCdKQ6fr9Ym3obROwo82NdUsuiS9j5o4AMpWwYy9QQouWXrKGZyXWHrFsWTQ+wg6KRlncP7eOW19xXUteB4vaRMiXb7Rqxc1bADuvSzLnXmZJNndsFAE9en7RjIshN2WwigMOOZedyZ7kjdXvI8OZWnQBQEme5o4EFPNqjogiP9JMByip6445yV5yZ0rlaRC9wg1aCS2BKgj02eueYU7TZCJ1jBnoCwEPPjk84cuaEgB4CgTglm72shYAfxjDchowp6iJsKDKHABcCeGw6NkrVts9ADd2fs7u3z6nY3vOe9zKwQ3XSs7vvusdcuXKXefX6K+a1166HiJ9HH33UPPPMM9w3epfqv/feu81P/dRPmctXrpjToyOu9/DokNshbeDnNE1vZmfCdrm0O2gsVHdYRhloQ9/7qZYAgdez/DxLI+jnnt5P5qIy7/F5tIXtd77fOS9l6zC8JxjS/erToNmaSpArORAi5jLybphonmcGWwRYQ5FbeXSOjO6JtqQEiWw/KGKn9vHgwR73t51+LdBYvuMn0a0dmIqt+8Cga031XVT2rpUBQn9EM1S3T0Pqby2ztXKZUm0D2eHoUDJ6rg1MlE3Esvt+xkeLPMcFhuJTsR1QeFrzQ9UqVU+lYYvovxREveyDHEt2ntt91zfVKGJHr9u2i6akd6TZeygSoqKQF7ZUFLPofPsjUe5NtdnLG2g+tdPMVosJoVOhsTZutIK2Cuwg5486ESiNxfb4GDnFEEg4A+xgklWMGUHHbQpqGBKKFJD2fEI2MCeoGwIkEyckQsugyQyp0EK2fsnYj4aY+K20NWMnpaEgx71B2dDjxOzRIlX54y1+oN3VWdkiL83IRAS0N6/pWGAYI0M4tScz512DV1rzhcBwLdzcOg20GgCICIWibpS35HnN0JU8F0VSfDOXM7Du3LDO1mvr1BPLtOyC5aLtGXlrdyRt6xrQHAE/LfmBdCd3qOkwbqUTdMNoAZ8ZwMNN1EYONmBwDSA1gjZ4zVXS4XhHoG9H26j7Bd1668x5aTDCo6dfLf2a8imi4zjg7tw7aRcDXc4nYoc6s6ukJCtlFqJLPgMWJijXg1ufUF4PzWjy8qnmE+DD48q+Id9LLe9GpSTScRttrFLZALDTu269WO0x9JYOD9j96E6lGV8f8tNAHZcZC4UHAgBmGslC262ImzyKh/W5uEspuX/HPXT7pNypHiIGRB2hb9ncB+DHfS8jLagMBHaOK/tXF/GR12W7I22vNFyvmB8nkKoRHy6xQeEncncKMdCVpWbzoI4EeShKxgM//p4estM4vZuMDnFgiactATX0u43SkcDOPkfsUCq2d7/7PZyKjcAU+uzvXzL3Xb1qXr3+qqHIIR9F8sADD5gXXniB/6Z3qe/33HOX+Zmf+Rlz5coVBp4uHeybm4c3GUg6PrZgXRoVY7W57V/8PVlPnvRufpKUZVlKtUDz7HuNHyywZu8rsnOZriAPmkkwhwnj5vnUg4ReEXme9PqnkTbN7sEIePEVlStR8lYYd7LvtlEv+T+qm3yNtK8PB0l89U492voC/BXG48G1ZlYWt75jrFFNDWUp2Jhe8UCg1/1NYAfZ3mmCkNiBBfvXvPdoP6vvIZcqIF9ue8DOlPrcZNRMDeRB+zyFrFA/ZnWLiB3olp6dzWZ5ORmjGzpkMLAGVoemsII4XdHqvOqwQEZdHobbQ2FUp6sDMwKYb0AzFeBAm/ZQt/8lb6xdO+IPDLzoNUh1h9rKp2urjn7EG5rQgJt7NFLFKcUW4XJx2nLWheFqvISMedAtuEZQ/vOZcYNNls5LOrDKYetLlQSiKXAbIzbVnkdeaDk/Uqd0mve2hNDz08rsDmjyE0jJlkH0xYqBa2yGMhNlO4Cdvjlpv4V4VdWdm1xDqsFb8lTiMJNlmWbNLH2FgV1zuiVshnij9rzBp8y/Cc0qaX3gQZvltt6Ocsm4X79L+YFzqTf4AdbNRdMNQ+gH15ntSAVTVuvODPNCV2ggkrfBfBtI1iODf7Fub0WkiMErpwVTYFTU1dqQFnXl8jptl/fBE6KtBxCvV1/pV2W9qX3TZA1a703E2TNOu2XvGIr2UUpD6UwrnB0ztHaTlfYs/YvazgHupEkpOxCNChK4XPaJbCOXkX1xuQVqezhTXpemZbqk1AaxLXtAPswZD9fdIdDsHb0903OdITiVsfLBa3dbfQN7OHHSvNZ9TYf1LZF2+3bEyz0amKZ9Pay/BfYNk7ONuGlpzwtnc0ZjshvsyCr8VgUg43tscojDnNIhX0TJiAE0946u6lCPW6KixYQMMVqhsv+oRGAU/cuJGqJ+wGGSPFrI1xP6j8p7XZWNLNgqu/WUSc5Oo4gcAhp47ig1G6dno+icY3PE6djs/TsyaodBHpmWLQPXbBiPAwF2d2w6tt09jqjZ3z8w+wc2cueZZ581733vr5oPf/gj5vLlyzYKZHfPXL16n3n11VcY2GGZvLPD4M1LL73Ef/uImqtX7zU//U/+ibn7rrvM4Y2bXD/16+iIgDQ/AW6tCdvNRq5YICkAfJV7cCT4kwA8VWHm54GiT46Ls0tpWjQbgRO+S2zYyDglbxOYZkHCRHdJ9cOCy+5FfARVVB9yP5XZpLkd5e2CYB+41Gq28Rjt5J4nwA2zorB6yFbgTb+lUQ6wsKQubJaMyLyn0P0RQWZXbZrKASkBNLXdERE0yqc993sskasY2OmvNffh+bpr4DHTfNRmqex/mpaF22stsjwgsJP1PNvXLWozyF0hN/QNdHWLnNN0IBVb/0Sf5ZsQ2Nlpm6c5Qxb9RpuPXAYUG3gUCdFx+rXY/FpBAZ3SqrMARSLRQJS+DdKlEExEFiGEE+m7zSinLTMmnJMttb9pPs67CeSMHhGHxgycXrD4Jh3DqLFivbcpA4X8hLMPzTd8PkXzs0452M4zixxv+fO6MdN5gnZS5g2yVvr6OUZnon4j/atH1E2Cwhkfq8Yqmr8s0qDJW2o92+ZV5+xTgB3SpRMiEU236QF2WpUguaQBO34ThupGbbT4tfa95N2e6KFW2zNrBE4IeqHFr0N8LPh6UX319BBT8rg1brTOSyMf3bcaS6C6wXO0mfaYrW66pyki8zrnbNBOXYh4LntuAQq6VD7uKcZTxHnQaNfEe0h2+fJqql+mvxrs3lZfpw33idhLleOO4+KxcG8u/ri2SrTJypG8ncukITyFk/1ci/dRwAI77R0VrS8NhMkj6qSetp6OLLKldbhNO/TWTAdX9rs1lkI2dKac81TEfC/ofeoifhSDSnPAVqOc2EizFZ5qh4sYzHGRLTy38r6dE3PId+0cWYDnyII9MqKHonckT+RRQ9RvBmsISNndMft7NlLHpmPbN889/7x53/t+jYGdg4MD7u+lg8vm3nuvmuuvvWqOjg4d2LPLwI8HduzITsz9999vfvInf9Lcdddd5ujmYQB8KMJIgouFs9VFrljgg+pyP3O7QYAWAQACWyWiB9Eo/cRUam5W3N5AADxizuLZJ9FzN58npxHscj2vnMpxwI4EYPh2due0pu8l8GMrcmBNtGsSAIajcoQfVUQG5f3YOY1pDu15fpdOkA+URNtGt8MspbzNYop7lgf2eMhWbgBBEewZaKtPlMa30OH7zvriFlzKuTKaOJGCAxvUUqb5uiPjVjVDfvCuZzzIJ2cFm5Vv6X/idz3t1N6xiKv72N9V72L2PLd/b3lgB9ORtxTN19SNENrIiVrrDL4c2InGh4ebs5N5gskwDfI3dGBnzvAFvfGRkTxA7z6TxrI+X+NjPbsSc5vqbfZzzhk/ZDBmw0COttlRz9B8Zlx2+amidyqSiYzX9ic32KqaYhFp4XwNyMTRDkiZV7U7kKHUahAaUB093eK4YesrsFMlkVy/PU7TJp23Ceo0T3u53jTmtjUe3nCswE4xlTW5pcmyXPa3AZ8oh5vATcUWy51HM6nYoHxQXij4aAjQsTZakMUblb959OQkqLBIPne2iepGz9VI0ZTGfAxNU/1yrivtzthD7ZOpyzkwnt5cgZ06mLUCO8u5q14S2/Uze8wV2Nn0fKH6uoEdX1EGiNRSJXr9zJzgAOeq7FwA8vTYErUxQ2DHFVJlfEfGBa4mpORqrKGebBUexMnf5bpBtJ8D63w0FoE7fJfOyQnfV8OgTvLPAj18987RUQLsyBF4kMhHcvAdaHTfDqdl22OA57nPPW9+4/0fMH/4h39k7z86OWFQ576r18zNw9cCQELlCPihVGzxjh1jHn74YfPjP/7j5uDSJbNzYkEkH/lxUgABsXc+JVmkTAR4MrXuokti+jF67tPD1Xf7p0yb8pMaE95PmYBOzLAiYqxqf7i6gztS+iXFXMuUbGw4ioMoWbo2CeBIOzWPCsqBneY2XwA73KPTHfo/fyBYErZjKd/aVG2DAEunnVzu8fJ2BttFgrT7+WjcqI9O0xpwgEivbetlnY5wiAa1Pixru7XOEgBGvGQPJnYTOXsxKzsYPcTAjmh7BXY09LBjw+Z0pITwwoRB5daR1kSqBZTBoZ+lsHE6H66u9IbGvQI7/dMF3+x0UDTqQc58vFFqdxDVjYaGwf3FkjScXkF9aD2fAXYiEFyvXTPibInl4146Xmci9Z9wHmyo5BWFr5FsHj49PbeGlqcFGiRS5fWZ9TnbOmp7Zo2gvvm2p0AdaqQH2Bl2iHPF+lpR6twesDPJ50okL5L18DkQ9j28NAS+NITw0uicZttA2PeMq7kWkByUBYd5uAHqaPUMy92OdYIEwQgNuK7aGojfJfOI6kbPB0Adr1+1BHWRV2bXMSLq/PPkJPUdHrHTjlBagZ15TktrQDbJ3MFFvHfe9Hju9PqGgR23PfLO6z2zF0hY0+3dETtZvcm8AEAFA+6KPF9Y90YAoAbz2YOHjT0oRQNpCV88HXmhxpRlHmQ5LECdYwZz6B/ti+k+m3DXjrMZ44EnilwpQYjdXQvw7O7tmWeff9785m/+pvn4E58wN2/eZNDmkUceNfdfu9/cuHmDo4V8pAyVee655/g96t/Vq/eYxx57zPzDf/SPbKo3jpC34BCnZPN30VgzI6QOC7qdkQZPt8yBHrAVGcljwR36lBE5mdzTfALCBi1mzUW95lOdAiwnEaLJ08fJv/O7djwdfBSP2G/lkTm+/Xzv09oLMZgmnKJ6xE5m9zm7Ta6RejuSkTfrj8Dj3B6wg/1q41rHR2b5TOZ1duw5lCzbzt73S6YqehyA4+RLOYLRtls0qINI6M4znaICmJFRQbVCFdCHQSXxWYEdlcNHkMtI2ChDwamFEWAn30DCU9ya4/ccI3ZYvt6ewM64KOwvoW9W5jb5/tRMuzc6iICVRLs8Aji2CWDgDSAQxRMRO6htDOz0845qsC2v5gxKdvD1IkdiMCH7QaoOB94ZEOTMm8DO+KYVxX3FG9rlQ6rX3QemhHH1gDoLnLNDEWdxR2PThLcuzfQpAkDEzuTNJWBCJi6+tAzRrH8Tqdjyymv8W5O99e/Kvlbra4zLvzu7hpavkJEUaIpM7FkjC+QwPrE4OPJFMrpDx7DNmqZAK3omnue8pALPRb3LHMchMgYbY4NElbtFnQa5PF6BHQchiBR0YpU5Me0dpC79Gr+wpmJbzqRexWh7FsUpDRtetj5htesLTQrAvZJPxeZM0TwFVjViRzjPZIpIaK92pkdD9eROaVYxrZO7WwJ22BHZ+KBUmZxKLfPcBnl/SiBEe/3ZaAq/N3DGrvubI3f8nTt0zw6nY7OgzuHREadmOzw85H0F37njECR5bwyNi9NwhTm2AAD1b3dv1zz1zDPmA7/xAfOJT/xxAGze8Po3mgcfesi88sqXGNix9+nYOp5++mluk/5+5JGHGNj5sX/4Y7ZOHiv184jv8Qkpy9xcJnSkCBJJ79z5UdhZ/j4aa6PowE79jthkel3jaXSM5Tz5qUXPJAe9a0COqyZYCMk7tv/FM+BebdpNbhycck8COzwfttI0YocKdESeOyKk7XYCO0Gx99uJ+dLrtoeRLdqhS5B86qiiuM/JltGjd1r37rTbqwA7TTw5MEa1Oty2fvuPhGRroBUCdtTaCaTMu9+w5cPwxfOcJLc9sJNfqFvOuO607mHwUlbbOnd24kmRej0LnSS0sCeBHd35M2P4dlBsBXY6iJS+MgPsIPDECrzl62BGSfQ5vZrW59Tly2jDgCZp5qQ1CtvEckvp3ZTi73R0IeJs8rk/XcN2g7tEWau/a/ydYc+94+hqs7eybO37cS8rPlWqb30qwO2EXEEdr63fXifqELAz7LSurCHEH9IxXGy1IiXiyUT/XcnHum6fW982NcGyD+YlXQf1ytse8KUl+1tt1L7vaScu3WVrBNEMAg7ZVI1Ft2W80gPwWMNX1cv1PszxJWozJUOrLft9QfOBtZvP9xi9mXjK6q+vO72N/rWK7CHUjnb6lXcUd+QdO+m47QxLJ9wK7PRzaN+biI/XiJ0+Ol6Ut9B8hjt2fIczIMRH7LR0eBGxw0LcuijDWu1JydaZBq0AwEdSsSwEeYq5RHfsgMn3wE5LJ8jAlbwqD+zUDm0yYOMiYAi0OSZwJwN2fOROvHfnJII42X1MMdrLpkwzO7vm05/9tPm19/17BnY8MPRlX/Z68/BDD5vrr103h4c3Q8QOPX/qqacYAKJUbq9//evMI48+Yt72j9/G4M/J8TFHD1E/6e/a3dTeGsq3QoUzNgMp+E93QoxopqZn7wBJfD98NJI11cqCSSRN2GacJO+2ok2K7yu8jUDDGq8W38mUcP539Y4dV4Ow5cq9VEmPauaiUX9EoGHbLh6yiZE9mtwBU1/IMz47WWMdLNHToo25BM4yYmcsoicHapimzW0eqnsuFVshY19++eVTuhzsYCQ45aJo/HAAVHMIbBmkELTIN4QbA3ZqC3kFdi4QF26/K8i4RUCdLkyXgzrWkbG8PHJc6XXPOYMwTfV57XU01mpBp9OnOKpD8U/VrxWebDvStHNuB5yIvu4hI6qTUMjp1VlN9TW0RmbqRmVR22gNzcgG2LcMse4Fddy+nasPZk+Ljwb4K/ZXcYjXBpW1QcNqmWO3N7AjZ6Yk1BJ56/m3xce9kTq+N71gThiJD5tXdCRaI+rzTnmL5BOUiVsDdTrlfEsYdI4/Ld6Zig3V3XjueWoc1PESqX8zhuYVydBkkw5OAKG2NP26AjuW0qVTawV2Rni0511kk6zATg8VL847aD4LYMd13ZdDqdiGInacYg9OvQbQUpOFVT3eMPYCGFDzFG4C3NkQsOMt1Rwf0FOx2UgXS4/Ud2B9o/Z/tEc+9dE7xzYdG90jQ9EzBOrQ3x7c8QAO/ZTZLiKwY+9ZIajuU3/6KfOe97zXPPHExxmsoc9DDz1sHnjgQQZ16B/V4aN2nnnmGQZ26O9HHn3YPPTQg+Yn/rufMFeuXDHHh0dmZ9fOFrerZOHhO1+UZeWjirzxPwyAuLpFzEpozYM5ErSRAE9Mo+VKu8PjrLMocsmkB7py8KdlG2h8HMp08nMenZNvkmQqtjJiJz1w5NvWfQI0dj9jnXZqdkCv5yBq265anooNHRxGmXD6XXqWPqXp6L6vMDza7+RLJAGP8qugqguq1TYGV3rG3Yr80ceF206Ew+AdOznNbvmIHaT00cn3asqUhTZN3pfd3X21JvX0K3A0gT0YuINDT8VmGbcdTYTb1rSXyynNlfgNrDyleHZA3MJp3k6xKaBOB1eQcxYNCAu7trmCeUUHhW5ZYIdPDrUpWzNq0Tx0P0cOKbWiTgOmuzMbeDE/IeOrXOR0r/WnY8xTNN0ADZQqkA7cZusIoBw14kb6mo97Y8DOFF/NRet4I3kFdkpO6OGlJoDjDyA0hHLOSzMgUt7z81wjWiTLEPDg14S2NgbXzfCGtlM4IACirKZD/g/onDbv4DSRbBPrJlHS/fGxdhJx06/t7Bh5Mn7caRXvotkN9Ln4KcswoLUCO5tmNVSf9QkMLLJ0xQ1H1KH+rM91CiD79nSH9lplajBfa56KLZfPJ1mqRPm8O2JnYbQOtTUsCzsd4YivVBsH7F9pc5ueWE91mwrsuKWXgC6uszzXFPjiVqh/h0ATio6h+3MIeDmilGxHh+bo0N674//R+xQ948GNGrDzyU990rzzne8yjz/+hLl06ZK9O+fe+8x9166ZGzde438EGB0cHJi77rrL/Nmf/RmDSKRr77r7inng/vvNT//0T5urV6+ao5uH/B6leDuidG2u79x/Z2sGk9Mdys/n2/+tARcMwnTkJ7H+TA/OxN+ZoC4dmgR5AsDhL1/P3uFipLtPjwI7BVCnlm5OMJ0fj5yDaEb1H16huc1pVFszCbDj/IseJPTjkD/R+rB0quiJhf4I2V6P7U18syilN4GMjJAqfjmo/uALYTj5niv1+cV6YneW120b9bwj6vYCI5nUvO0OcEVhijiuekTSRoEdb580g4Ba4JWjUG/ETgBI8ouzCkLkC3bXnAqhUKNbz4a9Se/h/qDlnCw/cAfDwIZwpNmOSKTmoq/m4R9sfMuvowWgG91Ccy7qp3arH12F169wyuY1MCzfsOe8MwdoLXFE+f4j4Aca1pqcBqlfUdvbdFygcamhz2TWasCNT2/XCQhsc5w5n6K2puTxojUZC3HbE87DHsMNjb86hM55bA0ftTlDc8TH+pRMgvwZcpuPY0YuofRKmg70BqB6cKMVheALiQVem78e47xttzQ0DfdJ13HsDGgMDPIZG4zOmbBgrZ4oJxI5v7UKZlet77hBAA63GV5CekZbQ0wxxVOhgUk9KU7Vi4gXzBEqInkEgSuqPFbWT82KGl0vUBcoA83byv+GskOV96SjOLeY3WbyWoxrNudTtCbRczSfZ/Wc9oDScVTaFe2eWIBjpqfONt8xJgI79oA0O54WO+pn+tRXtuocCkXHU+/1tbq+1aJAK8Kjh2I8WwojWz53csGJCZYR3pk9tQZ6eqi9ozvUTir9vjh9b48LOzGRI7G+b4+mbXvSEC8he3jG7s8pMrcPSA+H1pzx3J5PUZfZn1UwrDVlPlrI36vj7FHWg6xXyWeY0lzWf/36Ky5Fm7uDx0XvcAQP5YAT9YbfGaiyANAnP/Up8+5/927zscc/Zvb39zmV2qXLl8y1+66Z127eNK+9doNBGXr3DW94g6GIHQ/00M/77r3b/NzP/U9m/2Cfdc+eOTU3bx6avf09c+wORCfRNzTeE5suzoMqOcjixy3tiMIuyADIALD4/LFEMwYjrE4MbYX7ZVKapvWTBrXrpAaa7Cn38FiZl64hO18+R9oMFr5jDhb75JiZKlwogS9NXuqZF9CeAu1f63ZfbLMtGyiCSkv75ceE5F597Ha/M1I2BTr0uDTXppraMuuXjF5xLJW5HcI8436rTrvILbWIGRBFg/zaXQfki2ntm4fikGs/sJPlVq+FnPF85E4J+pvKtjuoEmTSoVb2p984ioKxv8ym3kRC47YFdli3a8yMnV6qqNZCZRfkN0/b6gV2aoCgDuzMGG0WvF94n1MXyKjMF4pEYmOxXX6bTo/5DUGb02r3mMu3AAAgAElEQVTrV45FzufGxzgtM8fGtSmZ16wHjWfwpHjazvbAedkOmuNNbvDG5kN3LMHozQlgZ6yfvW/jU/HVbXrmpLab2CiXkKPY9q6vbV9r2/mNddxSYKeVhsbXh/TMieKYmgV2UIocBOwsAV/CFqjcKSQMh9r2vFKT+8iWOwtgZ4xfFD6uydoWwCMoOArqLNYFtW18b1h+p56x21gyqjCwg+Q+S43e/vWKwK29V7dRe/q/AjutSZk9qLa1yb5tK0bOeHX/KECa2nt0ZOJiAzutvdaOuVWBHWSzYNva7o1r79F8qodVKFpIeUGmBYu2Rp+zDi7AzDmK6JDXV6WLr7PmeBXflQclxsfk22fAw0d/UNqvk50C2LERQvZzdHTT0EXlPg0bRe0QqONTs9FPBqbkvDiwh+bjTz75JwzsPP7E4+Zg/4ABmnvuuYejc77wxZfM9euvhTRsb3rTm8zTTz9tXn31VU7bRkDQ3Vcum3/+c//cgUInZn9vl/uySwcMApZhgRUL2Dhgx5yaXQrpKYAXNzABaEn6ht/lHXXi7h172oL41NttKbhj9yVtw90+i8BOzSZJDlPkoF4F2JHryY8Z8nPNdoPH3PRag+3dsO2G7dKm37tqeHZDUj02lGwB7SkQrZFMRM95fu0kl02BvVRSoOfuMlEgb63og9Y2iqrMn6P3s5Gr8hfVheQtuIetCezsgxNPnDYMbXx4oOPAjsqEXW1qNcwYzmfj9KsbiLrDewV26nOOBBLeQ88cqdLAE3Qybw7Y6XU8IYFf5cUJpxeSGUhBjSq8EeU3agh3GcbeRvNKb0B+zYx1ybwuKYPma0md1TI9dFPeGTbYNtbxekVobpHc2l73NgvsSIM+/317Y6CaO3R1i18qjmnJ57W5K7/rA3WCQdw4xGbrPWNgR25WgKy/yMCOmnqgtQnx8hqNW8stom1ywDNqXo8M3cyqSe0eaePIrdLA3VD5WhJ/I1mnPk940fWtRxc0yIT6YouNyQ4J7MT6y4idnrZ73tkMB2yiltJG7e3/Cuy06D+zP93EnN55dazATm3OV2CnZq9uA9jZmF1ccQaO7GnVaCLgaGxJjZF9TO1d1ifyLppqP2zqPQJpjk9OLKhzeMSp2Y6Pjvk+HAJ+uH5SPN7ccQDLJz7xCfOud73LfOxjf8R17O8fmAcffNDcfc/d5gtfeMlcf80CO/Tvy7/8y81TTz1lXnnlFa6P7tW59+67zL94+78wly9d5rRwezs29RWBOzt7Vp7n9+X4SAK6j4efe2BGGmZi3LXn4TtbgWsn/p63m/chn7MkMscBZy19LoEdX49/1+r26PvK5xUCO4rTG+YvQAeHOVKrbUf22S8d9uFCNdrXfln5rB+mBjiPDmErwI7Yjsh7zHzf8mDZYWAHhM3kbWqgfU6vKWBHVlZZDyhd5xyw4wSK7vpeAuxox0BdaGCL60CqJ+QkGWXms3ofLdwV2DmrmRhpZ3vAzsypXshL1tIcGWjyrlq0KxVbu2kMxLXLwnHDkwWapNPplVddpjDx5fPw6MXT0F0QT3V7bJBk3b2ovxjnW9AlHnyKp+cSvspDqxFN0fPJQSwojudEqxStXQRWt5/3ReywAGnIhAleQrJDVF3lG9knbQPQBHZqOY5rYfz9oI6k1HlE7PA5RhG1mm8s+JHCTqeKH3I2YkePKsX5kbU1hFMX6GtIA1+0unG7+v14C0QJLCJ1UeFcyVMba6mOw/qUayL+LnVFfX3GrpbPU8ApvAnt/drwyzUreUVvO710165fu0jSlIm6g16uM0/zpZt6OMFbeyEVDnn/NdC3r0uannJ3DNx2qdhWYKePNzb3lgV2ltlTfAxG049rxM7mJqqzJgRmYLBBOKWzvfAssCPbjjonMpBu9wO7PqTtadneiIANm6qVckh+n/2e7gD0NFFsg3pfu+hi3BHbCJMwqmzT6ff1HJXjAB4Cdw4dwHNEAA+BPsfHnELX84fNXHJq/viPP2He9Su/Yj7+xMcZmKF3H37oIXP16n3mxS9+0bzyyqshjRkBO5SKjSJ2/D0+D1y7z7z97W83d999t7l584Y52N/ju3o4YsgNjOWEzYlmLQb/fTA2yj3Dzo5IeFbZk2hgjyWjNY7kfTS2DzGFnn2r34gKbTZSc/l58sBOys92Bm0dy30pNVAp2oP65QmeR/z7YzbXgvtSc35WFni7L7bdbR7WngF2an41+R3PNHJJODpVoyQrNJPgnGelqtz3YG5D9I2Mu2fvJpuxQ24MHEXstES1K4fA0Qlg58TLDdeF1kLNv/ep2NpKRnXeTpzWsy3emoZzbfEkTNS6WOsWuGNHNzeAZ+lCz+dyYAdd6ImM020qAWQeXtTncA0BBYRApRFnfO488kqjBHzOgppgWzsysI131xunsuL2CfPURq073fMutk+vb3wwlW3L5tvQN7Y66AA3rpxyCKdxbPUBs5LGiwiQysumY01k4kC0jmKpNO7cu1WBnbLf6iaKoku0lA4IFMo26CWd9QpmdBzUBapIRKCSc/ZX66hftJnacp27oEnRUdM16RrJDlFlwE3SfIK7uz8KECi6auLGujYIWT4+Z9lRAfBHyVCX9xnNtRQbhexI79jx+4xwglUIvX5HwvZOhY7Sq7nHTO7AKvs7A+xAZxMf1bTMcHvdsXNr7k83xVPnUQ8dbNBO4mp6ZgV2zmPGgMcA2BVo70xpqPwnViV1V9sORdFfNTDH+/5UR6Dbm3adGF/qNCzOc7ox96RHqpgsns7QmvFRFJm9EPfElK6MPdvpvLi/Qspdr9gpWoaAHAJ2jo/DTwJaTuhvAndOTjiqhvQMRey84x3v4J8WGDo2167dz+nYvvCSTcVGepv+vfnNb2Zgx0fsUBTPow8/ZP7Z//jPzKWDS+bGjRuGbni7cvmKvd9HGBu+jsJBXDssQ3qNgB1f3tkc0n4ogZ2GzeDtFf4JT0Wqiyu0f2zXSM2eYau9inZbgM/Sod0MAmb12xPGgB2UQWZ877dcHmqH81GtffsZuBKrzfB8ggwFqbzM2uEKxtpuyWgsu9OUcJAu3YiTHWGX/EWT1S3LK34uh5FTmkcNG10M7CRIVPUUn5/IVsROz+gr7/SDy40Gbk3DGTLoCuxU5xttpHsExUJO5TylmmKQKzNfiBjYcdJhQecgL3HVbUGMaLqgS2dSBPoRoZAfdSy3hhXrCbaomE50mnkZsdrziQyp7a4RbTTSACydfZGP647AyKclvdNW0fNlFNdKbZOmFwHYiSKk36BDcgkZ4XHcNUBPnHhqHg6RIGINUJQz2tqcjIE6Uoqfb8ROvd8I2Dl1qSRqvL6ZiB1NbinPgHocPX2Vjk+kc6gMvK1nMKizeUnTV6OXlZSyJNkaJ4BNmsmkubMQ+4EkGshd8IqA9PZzh+z4IU3vBSLPR3lcrvtEz1TbzIEdqhfvM2rAjx3axQd1rHwn+9bOSc1RswI79bW3o3qmMN/0rej1rV4KrMBOVXvf8XfseKqk4I4ebYCAnUDpBlii7gtGAJuRd2vT33O/RHbHzmJnbOOunlBfDTQSl8WfinxMHjSgiGofUePv3qGfHEVzcmxOjk8YwCE9/Sd/8ifm3/zivzEf/ehHGdjZ39sLwM6LX/hiSMVGd+pQxA7dsUPADn0ODw/Nm9/0RvOzP/uz5spdV9h2Oj68wWnbCEDaPzgIzmAP7NA7LXAnRNQ40IT6502wEtSRxpm32lx0B+tnew+6jNhpO4MzHe7SwHELFeW+IyJ2quCO03EJWOnmEcbrYEdNr2gv3qvuMbtTT+vAGdy/Lu61B+PQfme5j0f1VQBgpzVuvx8fidixdmU6Dk2u5LyX9wXu8zpdegWg47uIyrcIqwcx2mXq607etQ2jg09NYOcAdtg7rVsON7H7Sga3a3Y4/2K/w2fxeqgWvDUNZyQ0NLSXwyMHEdPN0nymNsQnOqPqIATRBYq0ic63gZ3ayXi5GFHKI9SpmflGvHarAjuQZqxV2m9tKmKn68TwBp07yE6yvIKMArROEHWXPHeXPBbOtKjxylPcUe94p2I5b6nMQM/bPUeySSm5RXmM5hutX61ro3JpRA7hfus85PvdWqcarzhrKe57EvBHWFiuCyUN62CSfb0OPPpn3mg8F2CHTytX927c713Ap9sHdmbW0PKNEJJW/ffgiK1t0p3lsgP1rf955YCB7FYRoSMilZqRM8xNIrJGgie5gh0DQevrF25UHDlyeufRfHk0kNy/uHFXQR360tl5zsFkZcN4KrbQIjI0+id4q2+e0sGl5oEyuqNjOY+jjSvdu7BG7Gx1eu+YyldgpzbVd/IdO+V+KLVN2zqHgB19pyRkYuPemlZ55KTMnY/owF61HQVwgmmSfNmK2NdSHtlUbDZ6xh/e8j6I2r0avt8hIsi1Z+1YNzd0f467V4e+IZDFgjn2H4E89JOAnieffNK8/zfeb/7wD/6QgRoCcK7df83cc/c95vMvvGBeffU6AzVUtwd26N4ef+/OG1//OvPjP/7j3Pe7rtxlTo7sM/7s7oo7XVy0So6uuIMwHvgJ6dPyCcqidmQ2NA/AxIicU3MyAOwU+5kA7NRPz5QHvoSdV9yxk9p9ZBZoVtvInjEnEfJdNdemo23/milt18VttzsVMDVU90aeK4JLi9hpte2/HwZ20hDGGCWTyRWSDXl8VthtCZnQ9m11HKBqpLcM7rLe7cewNSUrjoPxJEiAn0rdCrCjLr3oCKxG68iW8npwKjZEA3XhD/cHtZaOZSaEcKSlUYF1sYEdxP3KBhCeykR1I6q3yyOHN6qZN75tKy3LGZu+2Bexo5uQStMduGp7TpBjGNHlYj2f5Z+R0VRo6g2KrJoyoFhzkqAx6A6Wbd7XhKmT9T37k0NOGwZuutlKX+JI1aJs7nyv0y2W255jeIu4DiS5qsP4dI4itpL0O7Cp0QjsLR348DmKG/0VbBDWndQ7nAai5K/EMmgS1RuPjTVKX2vqj+vV13db92PDle7ICWkTXJoEHpdz2ELfLGQmTQWCY0vu7pKmHgN+Yz1VG2pb5228+WxH58BwfuQPR+IeLUtXf33qSnmcbDFqfcuye8goHdlGLq9VQL0J5heKstjc1Yaf01xP2CFq6KK1dwTGtZret5PLjrRSSgnjP5J24Ts0n8pzxEqoaiB5msKLdOgx2EKKWxMq3XCHOhodZJnn5KJshp1GO5QMZ3bkiDKaXFMk9tb3M8v7faeWrKcNitRAsh55SgI3CIemd3bllz+f7Rx4uVW2Si6zUyegWaqJ5QRMlrMdwoLW0Hx6wLquR8Cdg3xnoSIbMuMa9UXWhJzOvSfda6LRgyut9uzZv1SmUnter56epFHMub5lYKchkjn9mY8Udv67tD9W0hfjc531JGVwSDCnBXYIW7Hgiv/H4A79fXLCIA6BOZ/+9Kc5xRr9Tu9duXKF78l59fprhkAcNolPjXnssUfNn73wAoNClw4OzN7+vrnnrivmu77ru8yLL7zAbR0d3TR7u3tmd2+P6RNTyjngKuEPa6MHUMvtWzmqR9BXHnTwek9OR3zuK6fxuo1cI4JaznVud8RDco09spzLis/V37Hj6ZasCKpc2QDrfI5SievZZhLH+ALZURTJjdiJjb0f94h/LTan2ztIzozcNZPTIDmQXnPK8HyPE7u63jvpGwAe0GzvPgDu2caHp5aQ/VrSdhPYubynnzhDjJL0Okt9MlR2wwQ7z+rQuLUFbdfLgtWxgQGjtpEgCqcXmpu0mXG1jdPZoefjRoZVKfC26RhGHgd8D0aLPmi+83JFOGTg01Zak/bM1Bwb6dszvOJrirSLehnRkxfgYpaq6bvEsNrFuWEVqqnOXxRlgfhad5BKudSe75YTL/m+kiJLPaUNnCQpX9YMQnSqGq1fxA5K+XPc0WupYFiahqNg2UYuLIHl60CjGFojtuzSthHI0Uq9VpMVycrlP5AOpBP8+kH8ev/YSQk2Qki/klemKt1ch7wT1LqlrRzy71M6pTbFKaIHyU3lImK1budMato8OuBlSbZcB9pRa+t3Vja0V4J6MnfSMYw2Cb0bHbArEfyG+MPVBA9k8SoTzerruVyPS+UGAZ9jubXztrV0htSrE0UNQWAVqCAedecUFHYdIBkniVHeQeno1PXp7wNAKvYcnuMIj3oEJMtWGheUmecwqLXJRRRgLeEj9kANEiAJ+nWrvAB0GNC/2nCYl7fa90XTMV3I2r9apg3gOAY+mhPHK1p6oWQQMoIGpFdD/qUY4VIKbQZX8nGju3XYxnLQBQE7Uhm4JmrfWSte9IF+dYCMjNCJ77jMKgzOyBRFLtIn4cMIMNm+0WfX/bTl5YHdfO9b/ZtPEVjZ7aN0dmm/vrNrDvasXc8p09w79qedRRnBFewCAV65TKZFurTcDq/vMYRiz+1CuZdO7tgRuyg/ro5Vg/c3sRLkP/IAW6tZ5I/Quova7hjqVl/R7DkoTisACbLnw2AqdtoIrfSIOywTu/uZU382peRWZ/PiVp6roZ2XX3759KWXXjIrsLP5SUOK96ICO7OUQI4nRBe9fd14RX3vbbumbM5TAcm8svUxLndqjY6rmufSdcqaHtAbFYaAfBDL3TORStxG5mVF7VpjdHsf1L7Op8DJyfmIlc0K8Kj3ATstx7ikWeSDYrzNe098+ZSHevhKuOQbTvXlwA7iBLSG8PrVWkAgBepd38Y1skXk/BFjsNYLlY8BD8C2QQojdY0VbSN+Tp+jlJ9172oaSVQPTsNpVOGm60IBO1GSWod5+8OboKXADjejATNIoiv5ItBmA8hTpA97bZIa5Wq6DUmD5PlGDg8pcl6bb3X9yrS5o6COV/fLNDiDL53av5ZCDN1TNXMXzdDcbvhlAnZ0uwWlve6/g3LDXZ+qbgV2psh3WxVegZ3bajp5MOp+x0V+tEaN7P5jY+89yT9Fm400bZqDlKNmFhxG4bZd6rLUFrB/+YMmRd0S2Gmcyq/RsmbHFxFDYvy8V0oAGR8i7EAcmZMsmz/qVqllanfr1Wc0pEdzjz2w47/fZ4DHpwx3cIzYqnogj4ond904unr61CJyKFtFcpQl91k0slnYtsSnAvKEOYD7blfPwOF8tE9Da2TG/kVtb1NaobZ5ThQTFAE7HhRaQp/WYbGeuhDYHWREg7hovtU5QXutbU7obVR3N7CjjbmYyAGhcBvREivv7I3zBXaQa3n5zNDphqUfLBSWAzvWb9S52a+8h/oGa+5tu2oIIpr2OW8b5gxKgpoWy++jqHQt5n4F2m0ABFrCU1OOr4n5WtJXWeaiAjtyNiWQUvP45MZmYntmhmiNXrX69VVQcc4nuYE0QMy685ofBEJAsAw5vRSO6cdJG5X0y4Yc3JmVadPAjk4WfZl1Az8Y1MmrGgd28rtHGqe8O+7Hu1WAnSArHFN1ATuqodle/WiTheWxbleo6yCcFG1qV30vo8oOvPh7ZGKrA932UNc6xH1Nxb7Sc6ZJ4uawRatp4ErNYqMUofSqjqqnJG2cW/fC3KrADrIw/aniNisgHbcCO1gOrW9cZAqswM5Fnp1lfdOBHbnjKetH+vP49LgOvjgHZhUI8ftO5OTseG57L/Sg+5WBlQwgCe827s4JYAyK7MnJlL8vQSXRH1+MgB0LPtmeh1Rk/m6eSr+lrWCjZiQA4yLTCS+SJoGLpElTycaUoDYrsqvH1ec1XLTBvda0FSdpHmVUsnitBONi1LwG7MjTiv6go9+XRPtXHIIRm5Ym8KMtGVFei2rjcWuHqpDfDeyd1S0BqBvZNPrqXiZPfCkLzLRtUGSdBmDHEnioM/l8IDklK2/Jht4OuJXQ+3r6HpJpy2q940qdEbCD6DrGtKi2i/IcLSbkoBlcy9mwdZqitmdoOFO3PQii9H3wzofCxhggau7khEoA1D3F5QjeV5zS0OmFnNYZEYOyFDmZa6eSU5OnzlEt50h4e2C+ihb8yZowcWMzMPb24IpBSl8dtwZQ+BNXExE7yJIK61NziNcibnJG8uZp3mDpIAxvKpZaDUhKX0fpRuun67h3g2ukICFcv4h/ekzUWh0UiaDJUyFtHU8mbyM+BbyiyXIIuiKDvxu4qXWyPyIsl3fMDup05euzcnF7GUTo2OyiR+xoa8jxWjZvnp+QPNU3QkQXjeoubQdaRq3nKL3OVnV7e5XgVa+DKag8mpMRchbrGaxfBI6G+U6G2LIq8qgecGMvGBiM2LEep+RTuwOmIZFHyHqm72r8gniJUuDonxXYOdPJXBvbOAVo2a+p2DZO1nOtEDmlVXcEsAuOzVHh25XaPgdX5El7NUWriKxBxKvVU0TMuD2y71v1EKsAfGoWC/J3hed5tFDh8/Gp2MqRUR32XrXUCpe2hDcTY4q07N7LYE948Mfv75yG84BM+FNoPp++LiAq3u500VP+1UpZH+nTmmMuIvgJZkZp7H9q+6qWnyW0IQ4n1ewydW7BwSYP0oGtYvsxAI1U0APsEe3aXm4FayWZT5VBk43ZKs87SH9VzQIfmJbOG61TS5HlNIFF9W3cXNtIGN4hz88E2EG07GE0VMdFfI7GNQOAoPEiWbDNtrtkaWsAIPTZipzlQgfNSehWzTk14+TMlDaav/L5zKYZpMBhGwlv2/M+5TzUNB60wYJ2u+er0obNcW4fBI6Rc4jGjBbR+CRG9kK8dI7ADhqWXH2RaxQgRzNAfWPNVHkdAFGljhrIY+jm+OaHpIqeznB8hcTGTtW2dYojNkXzpUUi5aBvvqGDknaGjyfBMgiugAlLH4N0d70pDHgybl9gZ6/TeVtzDNy2ETtoAW5x8+i5DXWh+XxeuISqcwAU6W7VBmWaFV6S8E1bjdsyZxGxI2kqbR8UsYMwfihzlcme0VFMt5nGO2VDvfu5zFzM0RsvuKZi2zhJb9kKV2Dnlp26tuU/sc9DOo4idvKPLBN8GU7u5tE1S1Kt1QZa7WclksaXbaZy4hxpdVLqAFksV4sIkOPccXok2JDO9vY6v4yaSe+8zPVr4afwB1LFwU9+J0lhlkYK+TGfHqd3SNKYZXRRoUAlwCPv2iESZvTPUxHn/WZnvfvkvpZ8L1MeOqn7eGJmlTgDNT/OTMSOG2pbcKA9JBA5Gt8he2jK3AGH0HsidjRgxygRdUgKVyMBuZBbhwBcQfVriBXKbITs/hn/Luz3HfJCN7CjLoB8YQ45QQbSY91ik4KU/jbBFXimGEm8LdGaDWPNkEJC/gwjdoKR0+mYQfM9R9IZYGfuVG8L9Knxr3OrIPYTBopOlSnFWzlZL5UOWn9TbUM+1s0dnZd0J4g1ypdH7IzzacUp3goDr1XeuO8kGrHiN0VuVR8ldYOIHQ3Y6ZQBbdqh9TtO9f4S/anYAld2jhcZcWgNTamhqYidlKea/UiiEnspLtdnuTa8+rsV79jpBXaYjzIeQsCO7hCXd66U85ADlPWZ0oTH8jvq0Kk/tAZ6uWob702tP9mhirxHsqErYqcwXXyPa1SVa40tzUUkQ3xaOGSydLII2NE6BdsGI5ppexGxkkJIx60RO/M0Xms4TwqswM55Un87beN9e1tLoqiak+yOHRUwkcNrpENLX+nUbzALSuWEfl41kUCATzI9mhrRxB1OwaBqtJAYGAE76cGNqPPJpqgBO1Sc7Akqd0JgWmPK5L03FsyJAI4Hdqh/HF3jKvFzxj8znM4DO/xTjeZzBGzcpcT9j0YzU6MAdihaqLkf6UuDO+KfCTf+cAo7nddmInrQqp5puycjTOcqqncT0EU7KKNF7PD814CdThDajikbmVy/2t4ZAVbg+oQpux/JKsQs63MrO15++eXTl156yVzeQ2lqBth/BXbsskKLfoOnJXN+Rk5rzP+zkG5bDp4qTmfUL1t2gBdFhQhUykccjYuqmCy72il00Rjrzyc2zYPrUeUl6LDP03P1GRxNmmyQprnzb2dnd+xuoYGJo26rJw8g8KPx+EUCdjLHdcvwFKHrCRkb9zW1TiANOSILvp9YQ0jqQCAEtY2Ya2jkWWVKijk/rso6y+VfrYfIiFsSCRjaATSd03FKGkEk43r0NkVoKaKP6NYGdnRegM3v0P0flY8r6NNMWSkS83tTCbrYvS15dswQsGONoDidat3GzAA7WVPF4CHN7LYcLcK2mlpcsqMgit6cEQ0dzfe8knTBEXvK/uWpyAYm5Hkpd3I9tHwueR0Ab1Vywjhjrhlw5byBHZ2VdoyeDREwopoS9AIwcYPR14idHglwZ7yzAju33zxr6hXZDUjH2fte7AeBQPl7ve+jGcmjgvj9yvmIPFrIvxPTddUBoK4T9j3O4kAnayj68fuUamE7YDfXVfuZgR1GXxwsUZgQHtpwD7J7cPx8BmAn4DE2Mmc3y7xggR07uxRRo2V9CNE9rQnjcUW7pRaxU7OzIoMB8MW9yHUgxpbWV8e9nzOHtSH/Kgs09+nUDH/Vkwn37XrvVC+N49NWDSgVW+CFAp9ZYNsGbNWWRVEzaE608hbkVHaRE6AS6ted+jyAsH6N9wM7/STrkBlJZUg5ynWt111bwo0NO1Wkrg8r0Xv8yq0+2XG1GkFRFLrzNp+Nog9on6QKNCqsOSJPdLqoGzjSXctPx7LiLEgaB6vzkgubVVlZ1FVFvBcIVa094fCWNZfT1zOhbZ7qOanRaiER4lVvpBxgIWI6qI1AjHYVQ7OR5YLtOc2xVK1DYCevOBM0cFzKC/70ULPvqlwqJEvlLoF0vqX/rWU0dvFW3EmU9lmX+kFp2/Q11LVB0YxypY90X8SoXozVzZTF8tZuoOoM1YAIxF5ii+nr0E02SCQCntFTR+aVR97qa7bnrYqU7yim8qnvZrWedDfPaloCscQGu7PATspH2l9dS1q81GOLqXWqXmmdj5NLcUc7Hs5+DhfkAlNyqWcNLOuWs45KuRFPutretz4+5UpbTwkmzkyb3Hwdtn/BmNGeRDXpFtLTF+/cmJUAACAASURBVIO6X6m/Q3x02GP1V1gXqF4SyGztF2YGvRF6Kx3InYOiPXpEB2vbjo7cHp7s7Fr8XClgd/SKrmBeYcVqE7IyW/nDEzsMGKusDtaB6jBDMo1dHssWGo9gWVHu1e26ClQ3Cg/cEs2+VxKwNR9VMCab3+G5rDkYGnOapkaTPpHMInFjyqvJXUB5X6suIteM354GmmUH9KBuDpXn4A7mwlC3b9O6AYOtU9gs3qfggKiabytwgAS3KnT3Kd3CNOdGTeG/iAzBcqnTQO62EUT7sG7Q9pDoKF7WS+f3VCXLRAJ3FfkI1xCSx9q4e+4e6rTlYD+RViwWKCqgW7iqGYj4UBaurYMZRTMzrFu47GJgZ2bMUPkpE1kqRM3J5dzXgnFOT4+dmZWNwJ8qpCOqVQDbSnTEo+2yVFo/Ka15+uxJ2m4RXNlYWBO09WkbGlSMQB20g9PqBsDNjBI49aaxAJ7EKYrT06PFrNqiyeIKC0OsQlV5utXTZTjCpuZ0bF1A7zpV8TInM45Orfux0WkOhVUsD7dBwh0QgbWzs6eSHxocojSMLhie6LEUV1r1Q+NobBJ8/QQi6EusN+qtEtWAeLP1vBHJkzpEKJS+JfWwLFwOnFjK6TQbMk2LqW5FaPTmLKyPLXXUN2W9OjD9dI1+RBs4OSBRUTQfORPa8z5zjwa7GmpVB6BdPlwCrOn8qs+nLohOdtp2BQKroVUxHbGjSrmpqBhryS377Jzu6hYNsElOdtqyHtppWHQtG1QQ+BPFZ/u2fEoMzUnzg0TDxJDXoisFJAVYA4LLhbydIqOx2HG/s2NO0KVJK7lvGwrYM/na/pbSONFwrb6xbLXrLnwnYEe3vcl2b9pxaqonakvX7ijybJuTlEc6bLOtW6VuYo08VdtQ31FWiKHKspdB3fleemT/mt8lk3cTHorUbLWdHbM7sBEc9fkgcyfQoXVQU3wf/aIC/FPmrAB+3Lu+T9ocIDMPjQs5QtXy2AEcRl2dDzXCo30okSsFA0NZHzSaIt5BkSszy/O2KbtNGXbbEGl8IN2p2MarjiVGhH4h5HlxxtWZL0QvM9K1L04Y8OV1Nm6zFG7SAbrEeSN7G2sPviFwGTdyiKsb30Ji5f0HwE719IindQ+w0+YIAtOWfqCw9DRNiBcdBNtse+mYgn5x3t2WkvVcHp5LplaV447Z2a1xN7Vc95BU2xADRM8TWlTajs95e9MkHQM7iqF2ywI7MPQ8JcmIjIRrBDga1BOH2UwJqaamlgrFcjnbAHT4/drdOgWvzMrlmVUrdViHlTjUlJIKDNaTHkZAvIOe0/ay9dEcDbZMxwGCRuVos6FHjc7d9F20nfFpHPcy/kMbhpQk6Xyi6T9WDowgYIfcTeqRjRXYqZIfAjuYmdG03nHPV2ffHTflF3LAK7BzIaflQnZqBXaWTcsq60u63crATkiV5oaF9xjCI8BbhvFDx74GzVfvwfZeLh097Nk7ztp7zcPUncDHCd2xk32QL2BbdCj6geZzrCNhZ0m/QNNajZrRoxTRoSwI7Ayk7O0lwR313grsbGW6bylgp+YskYK5/jyekCmfpyfb684YKFZ4YqrAknLKkwWyUjU8fVNVBtEJBZ23tRMF4TvdGY84EYErOrqPgg6dcrvFgB3vAq1OeeNEAr8rI3oahLfGTP2+mNwxn1eBABzZh9a86zgCAnZ0xzBK19JraDH9Ow0oxN/xueYQ19P+FQB1T2igN6LjYKpdnXXGCxM8yCjER75Mwt9adE8DaJdCccw53j9rS98cmKJKE0LqoagntYMl0IDYGqWn1IAdmg+dn3qjv2qDQsfytxmxI/rTPPSR07rPFkAZi1JKjANHGsiAeHsFduoUAucm+Gyt9tEP6eizAk9LKsU7ORKxxbk81w8unUuX1kbvQAqswM4dOOkLh7wCO8sItwI7Jd3OE9hBdgOOmkkd5iP7cBSxw9vbZWzGpdDYfNU1fwBqt3uctYPTDSOzF5zJgZ3ecmG8qgGrUx3RZQaok91K2hEZbJpdpzP7EFRSeg8GpnojYdlZTp5YBLdK0RXY2cpMbQTYQY6lOTHtM9bm47dOoRieWHeQSIAjdzryshM78m6nZDEV9bsdZkKfOahaC8t2l7aVmIAfRb/DrVQQujMeOThhCjokiNXnHghopGID6e/U08qWIdoLbSDEt1pJQ1HV+NKX98/gKZXdeloTdxa8ae3g5/SG3rqWUcWmUmpTnZIT6GG++qXz3YbWHQTssDNeNW/777jK+QMazbUUfijtX+IJt/OtrYmtaEKsxKaalSsIgalaQ1WADQhktEbUQwAbjP6qaHBAU33t+/zlUxOTXRIa6krGvSC6qlNXLJnPmegR2lSrOvAWjdhBkUrWllJGjowaLaoNXD+AaO6yAS9iYx4V3HUvqvoMCoH1fQY9WJtYKbACOysP9FKAd5/KgU3ey7BAXlOxSZquwE7JYdPADmBalJpLsxus90h3iMvnaI8hu9oD7PSux9p7XeZQtt8LZcA+cORwaApSsHMp6W7eJur3aRaxM0JzBAKhtudSsaHD2oIszg6v7pdbTAEidjReQjyuly3ndIZv78iyK7CzlWnfDLCzZadYOXIRmeIuqGqeKPd3eGSOFu+wjEEqSQ2xyQ4HTeouiCCPagCCy84QsHPCRyqs+KtGKoETprLPpbLS3bfIB3JhI3bASXmk/GYjCLyy0pxQTPmqI1w/3a5fBF6vk5vynK5EDSGlv82IHXjHB2LGwmZAoxmRs/odO8iwli1t0kiDKaxA+izbr8Zl8UAeFpKjJzolvFM6X2fX3Mhs6nOAokvgLit9oYcuzSobUTuN99Vx8frRgD4AEoI7snSqIJoiUNiD/COz3Hi3khbQg6Mt/d5qFYKfRcF0PpEsOJUXPQwOHQEBJMvbEnLH7Cn3peGuzM2XdscOBnbAHTuw8zoYTjf/NfkBgGkrsAOJv76wUmBrFFiBna2R9rarGAI7wbZegR05+SuwUy6FWx3YkZZibrOqR0F5EW1yH57SFtnP+UxE9yUGILrr7nFY5+9AUCnSrOarUinq/KRNgYzaRpJ84rC2rzoFwsRf4I4dDaC0tSiUAWyIOQIRZn2uUqBnnawkHKbALQjs6E6tIgLhlLbczkVTERAUsdNybvc7aOpOUBSxozp+2cPS7oEtG6VSmdpJi9iRwBgQfBWWQqmeILAzowS8FF+Siu1cgZ2MRxRlVeNH5OBuAptu/noAHH61A8gsDCNwBFw38mhttt/AvNZvII6ctumTpCA9j1ZJZkh1G4x+1auG8XykQ8uZ3S0Ttbt1JF2SNSkc+VPAR9/sFXys0nQ8ZZasP8zv1LgWRI6AAwRsuDI40/ro4MqpCuwgMBrN0zwf60alvXuPxV7xYq3tOR4o+1KfTyQLVmCnRknAa6c6sIM4kSNLGx96ogE7hMNpcpOAnX4tlnaCzKFbNe7l9JbtOeKW9fmtRIEV2LmVZut8+7oCO8vovwI7Jd3OG9jRzgchmyaPusltVu2wytYjdgZAIwnq0AzVAJPqPq6xDIId5yqGdt2IY1tGs1RTvSl+FB4c7E1zcaM9iSYV+Ax6j4Ur+id7Cn0OU+MKs75MsK2l5ijQyxtzrdxxpc8E2EHrbsyXrDlXas/qG3JylFvZWxcbyJGucopz3h2BtGDmRBe0eiq2VCCNAjvsaWig9FD8g/Q8J6fHbfKgkwFwofv5FA7HkGbFmkrNz3kCOzs7ZjdndNGfwqDI+rqzu8QxBRyRyMnsniOlrp84BvdkgFRstzKwg4wd7cSTWhYaabvVKL5YZwoK61pv0JkN7tXJZU4qt6itlpsS9wPx6UXV7lO6JgryCaNcuysKmdX9af2KDiL5w2NTUePJbNwNkpGcLnQc5j9Z2/I5DYq5OZ/bvGNHT8Fx+0bsINmgATtsdShsustLpG1VzQA7ZBVMBHD1bbhby6Q7m329gtOmrN/GfXhohtfndyoFVmDnTp358XGvwM44zajECuyUdFuBnYZdAFgM7UhG9oG53wUBO5wpp/VpRODUQIqkll4QyLdbBXVw6jzNBsU+P/0N7Wm8LqNPdtR8YRrNtYPBfG5RaRbxUl+PNT6GlJ1p4tYvC/29t/4Qz2MEAdi5NHHsT7/PwftmIoMXTo+hlScibIhiycrMnjmK1r+1D6tIsqxTvRU37XhxakG9r0WfburCLrxjR0PoFwqUnoUG3hlRrJIKEWsa7XucMHuC3H+yFDfJk47lhu4GgWmpBCPJA8WVe0i8q90+apwfbzhCmVqqhqIV0FjgXO5UDdRBkS5wtsAL6uV36I4PhBor07yUTzs4x8oV1QbMHOIT48j747HTpnMZZcDKKpT12LpdlIPG/9U2qJweHaI6xNFdFnQvmbIQUtlQzqLKah13k/TwhZBMUkyNFB1/V+VDBPIhousbnRnDGZ3otwY9lD5Veuky00fxpPI7rajNabZHJFMbo++I4NAmWTv9ZiV9m+ra+rC9jv8t+4BKj7PmSAn91J/OaTN8iPrIF2or+SDgHTsLediqfbqLEfWw/ZyiypsfwKfW6NgmZZePay25UqCXAjmwU6R1JMPAyXIJovK63iHId2IB9nZyfe/CUKDPxVnXlVZPKDUcK3YDHUZViiJJjDKIbJPAyHLQDrHafukD1+tvU8buZ+KepNgTAvMXrfziMKcgMnOCEi3vtuaLpwXub/1GsdIClUVjS4pljAnLTmRtKfajsiPIf1UbV+93IPuBPLQYxp/RWKULOOgN51PLfIJuSlZ4gcirHt9DvGJDdpqfYpuUvUt/Vlew+1JPNQ6WDxCackqQfK23BFfC4vV92xQs5nul2ezcioid5VXZZEoK2wtjZvwk69hJ2XwU6KSIfvoVbVwzIw0plaxzyEjT99xeWKaLIMpnYH7CtdN+wbahPAdOan5cOH4TNG0xM0Yh38k3ragZcJpc5+NK27X6srZrjmXfTss55CPPVPyR16aC3ILNBgJ20GTpKQfBmfwLDOxoPICMMD2FFS0vuEAR2cvnMEIiL1JbQy2Z2BcdhlJ3qVgpbWxVNYOi2vQ7kdR7MsAl5frdJJKuJZ3Q/SDjEz1QYlBnFTUr5ZlTJtjYnuhXQAqQBk5NzdwO1uUhbmNOQp18v7KiP2dSczGwM3FKZ4B11lctBRjYUba+yOadkfWza0xNmQLXL7KPVw5ZKXDxKVAAO7ni8BkBduiwXRzPCuxc/Lm9aD3sA3YqvWaenDAM2N5hTr9oJHGHEzS3aeZnKUaAXK7oebovkP6Nfru+TlZ4qBhMR58PqN52v11hO1H69pfzCmpbD3xBQAD5G13fak5h2G1XOnmvRoPyO3RgM1iEzT4onSsnIJlYBGBow+aVr7yAVgiSG6hv+s2dyklTxwq1vZxfWydqKvE5cZdHaCE6zbW2lrbnoeECXgkFKLA5YEf1yFnF3Nrgoo3vzCyeGbCzgCFVhzdyJLImjgugF9DxtNTaBvrFVTED7ERkZ/uCUtwn5GnW6+DeNLjDHsO6qScNyNp6yNOt5O/oDppdcHeObjivwE5NAulABqIZAnZmZJ7cmNT4bZG89Wn5ks1lH5iTjmUuddetDuzUaL8NEGGEf9AmbKSu/N0dcApNrXtn15wqdsXuhEGPNuyL1ogyGDnHKMc46ptGMxuxswI7Mzw7WnYFdkYptr6/UuDiUGAFdi7OXNzuPYHgCkfsVKiwAjsTrIHsoXJP4vdQM7ZYT4enfEAzQID04lQADtR35CPS9xQ6yADBE1ofos+JI3jAJ1xrp962BHj0BkKkU/Ga/0LxeMED0RoohN3heqS/PuN4G7ccsFL3vyuwg5bi7fV8gR/99iLAZkbTCewAJ+ZAxI7v9qYdJy1ynAmws5AZUSQDBi7bCgcf+NeAGT1iAN2JhByF4XkvwDLA63W+svybOLwVkCU0NwjsSHClpayiWu/LhxUidkTltTGik7dqrjWQ0giBFGh6EJ+rZ7W2GLGD+j3zHNFsm8BOs9/D621zETueZ2cidhh+3GLEDsq6qfLp4GHK8wZzJI8geb10HcxGE1AqNm1OdvU4YTXqDW3YN2mf5HO9AjtLOepiljtvYGeGKpqbAq/fNWJnhvZr2YtBgRXYuRjzcCf0YgV2ylm26UTb1jU7pCdCv3dOzxHYUf3d4AIQeLgXpPvGTqAA7xRADXBPcCSDijMghEXxP1Gv1IwwOQ/pQFFdrrTLtIEl1I5/Lg5cIzKkGzEgAnXwRANuwHTBhLrq3ULIlQVQwBXYuRM0X+cYF/rSO2u/Y14LwM6V/eWxE5yKrSNix/rSy3aQE2XG8bRVYIeVTyW8uUOYw1MJrNSR8vN8KgGe9LsWJ+NQ2HbbW5mvEBGgK/VWxEs6zvE0bFU6TQA7nMxHc0LnueicQGvRtsbH8l01DgIubcvHSz9ofW4T2FnaZ2s7Lh8zahcBO5be22k/AJgN/kXrt7r1cjzEKTe5gSXROlRuecQOcsZTpIKea/tipmJDvHQrP5+J2OFUbGrEzvI1hEDCTdK8AHbQhn0QJJR9RU6STY5rrctSIHcMj9Jlm3potC8pLyF/2grszNB3LXsxKLACOxdjHu6EXqzATnV3AYEddBecxjvo/p6dDDSK28JTPlik7tLAFk7PjHJRgB2X/kiMpXXXr6czp79qjr0DAFEmDNlDSdL+0IdeMKWWhi1L/9QYV4/PThIl7MN7BRsAQFR3BbrnxlmqvV3J39OBnY4brrR1ArIwUlEtFRviFxzL1KbKmoptKcdMlEMydUt+s4keX7iincBOR8ROJ7CTbBxR6Id7GS1cjarbBXboVoaMCwcQR83pBWR84RTOlQj2WSPQaMvAznD0gJvl7nKd4A5V26pzAtjpPZEv713IeUk64HeykJyRVGxY6ix3kLJjayKEGF0sfQoidvDYtvMGMtrOE9ipjXgGzEnrqznzAIgp5PxsxI52D84ssKPfU6U7OeEGsDIpUkagNbQdLt5urfjEv94+jNhxByuWjGLJfC1pp6YHZumi92N1ti+Zp7kyuv5EvHZR1z7m05XX5vhmLX0RKLACOxdhFu6UPui64uRkTcWWcwI8OAF8LsgHlCMU0oGPdDcfvlUckceqExLfe3I2d+x4igvQg6Mw2h73OWCHvQbNBY/21um9mzkNx9O8yfmOmV1q3QOAlYtcSd0hdpzYnwcONMda6nQb8DsukbTTwM6SRh3hILCjho7N3dmyAjtLJ25L5bbM51vq9ZlX2wfsAAf3SMSOH+GIo3Fm44uU+smOdoIcbFxPM2AnZzpF59tN84xys5SMCiOta4Zms1yoty2cwN0gTezRCN/YUpU7dvjritnS+50gUBI1k9lBuVPP06UK+oCInZ2TPT+a6n3iehwECmVfgZ0lPK+exoKWnEbzAVCy0vFgGG8qYkfUMx+xs5zXqOTtAuy0ZMMSPjzPMkgeT0XsoFRsFxzY0dJxTmQWAdO9OtvPfj2swM7Z03xtcaXAZiiwAjuboeNaSw8FVmAnpxKKMt42sGMPm8lPBDhmgZ0TYOid9x07qQ8p/AWBiJk7dNAq6YmMqbePIoXKyCTvRfPbdXnWvL6F18MJai69nvFYZx4IVVAJN1MWzchcbhGYMEZrvuOOHTUiZxIIWIEdzBtn+sbkfJ5pX8+xsQDs3HWg5SGdjNjJAJDcGaQrN5DAcfK0xjaBndOTSpo2N9noNCQ+tdDmGhwtAKIsFgAuiVmkKaidHbNbjau0QAsaN3IkplTpdJBvKGLnOFlCfW3LiJ2aYo937Fhgp/ahd6aAnRygHBRICES8qKnYBoc59Dpeg8sBjqGOiJfH1o4vmPNxy3HcF7Uzc7cQ3mRRKrb2J0+5kG7ldNAIymuUskHOQ56GcemE3gLlZoAds0N37LRndOeEpF5rQwNsloH5qpF5qc3CTozpTZw28Suwc/bL4nyBnZmgVs3vhGSePWEytW0/+6laW1wpkFFgBXZWljg7CqzATk5rCOzsnBoNINH8LNTW3kn/HTu5XYf3HLpDXo/YAXcZo5S94PAg2pdX7dpO2xTtb/UUdOAOHdCHWtuoPzNjjd3B4Elt3OigZegbPAyq2/2dCZAWiTo1YgfUOGUhrsDOovm6bQutwE7X1AZg5/Kl/a4CtZd44aoxoztqQCp2OKZu6yGFddpuG21cqZ25U/mIpBP3TcBL5TWnF+qX/twrKjxvzBhFfkymaQNM8YZUX922n9V7mxTnafsktX6ng1WcdeWOjFN0JwkyTEbokc8einRA6dCyLHBjzHN6ak5Oj8fKdL4N1++081ZxKrPIU+5s4Qs7QfLYbeUKRRGWCl1yWV6uFd2Z15uCsDrF56i07bgnTFCQ43gX7Am09Q3X7zaBIjAnaL6HdHXnut/Ua77vUv7x7zvWZtAvI00ndEY+b2o8PfXwuFSxRG/YwzSSZz1dtIi5nvbvxHeQbrdOK+w0OB/a+X55ponyH9kN59PftdWVAikFrMxT9lp+7+oEI8lyunB9whpYp+C2psDyLB/IHuo9fCT3m3ZbSjZL+yApv8L4RlvPEPtLNw7aX8kppj2iZlfs8hawfQhH2yvZiIflvhLEitsFIcb0OjrYKseC7ArEa2FGKgdxUT9m21ZlK9hzULrCxQe6qO5t8dKpfjgQ8eGUvjnHvbMuVdCot/x8ECzrWTNb7vFavUaBQX/EnTqftxywMzxRCrBD9sJMOjSk3PAKXW6soLtHZk7GN++ccQOqKX3p2Ipz1Be1IturnZBJnGbO71TS1p2EFtoROR19HfE94LQGwA7d8XERP9AxTOtA6fgssHOqxRMhQQ2c7eo9VXcosMOOCYVulZvBwuyvwM7CFQyAnb0JNxFcvyuws2jSVmCnQjY2alZgZxFDLSyEgJ1hm3dhP+rFVmBno+RcKztzCqzAzpmT/DZvcHvADrmGWx95KKMO7OgHbE93APCjADvQ0Q/2WvrBph2QhWru4APSnzPADmJ01PYMuILaPuGI9v4PmmNZE/J9wXEzOLPsY6NHlPKgajV117Iu2VIrsDNDve2UXYGd7dD1FqkVyqFbZByj3dwgsKM0rd8vpzohba1WQS2aJAJ2FEF/ewM7o+xg3yefsOoYdhcGRt+xftagrKuBzjhcxU5XWadtr/K973RluOlJ/JiDtX5CH42jTU8quQI7Ffqww1sxMC8wsEMz2vrYQ9Zog7ds/U2XmojYCRaqX2lVgEiLZAKpM7XBneOpo21H7JwnsLM0bZjfrGgbIQSeL9LZ0wugr4IV2KnL6xXY6eOfTb0FHW5Tuddne7kCO7MUXMufLwVWYOd86X/7tY7s/rZ9jO0hBdgR4Mk2gB068LU0YgemLFMd+fqBytmIHUTz8wZ22LdlHVzJUhkBWmpr7DyBHdT2zB2T6M6arQE3SJCtwA6i0Nk/X4Gds6f5BWoRyf4L1NWNdiUAO1cmUrF5R0CzZ+A0s5rGpOYYHnAA7kyEG+BTCUElL5yUsRMVshEUsWNNhYWnIpBjOBt2C3Dx/U3n16pdF19T0I3Dudk33DCOa8/Ed1R7UTZUFUG+tPZ+Z7QG/VzU5A3wxP85R+yoi0chOD/SMKOp2GbiQw3YQekB9M3KQoGxkWJ8b4lGG7/ByEAdKoIkCnL0qwMYNMJGiaH1fR7Y0XXBjGyA6xdE7KzATp1TVmCnQpc1YmdUrGzg/bathtb+BhoHVazAzvZpvLawTQqswM42qXsn1r09YEe/8zfSeuc03NbHRjn9xZJa8ZifGC1W39r2clvAOxgn/hHIgIEdzT7eLrCjcSgcF3e7vXPAPiK0Y8L3Crf6j5yWo4AVokXqf9LHtV1gB/jdMMnbLDHjM1iBnYunDAZ9CmhNXbwBrj1S5fu5Hoo7v7mJwM7lg+31AgA7uGFnSA0AOr5OBOyMKj/c15E3lgM7WjSBtUUm6oY4RwaLCOCkGH0VpEEROw1Yp6J0w5v+WbNqZ/ha6zexYPt1eZsw0gge4YCzeBc5h1Cu/AlslI1iNWJnggCI5mizgZtGwI5iQTI42s9ZuC+be2MJXQJggyKstpkWbJIEOsAxeccO6Bu6YwdtPrW7TRCYtgI7dequwE6FLiuwMylllhRfgZ0lVFvLrBToocAMsPOX/4tv62lifWelwEqBlQLDFHjfe36lKNMLsGwCVGJfkXUYDfUd+c1OQRq4qZ0x6OpMxA7aS6lEWoGdIR76/9u7f167bTyN47x3dpMssGWqpLrYxoWBeQHJ7DqZPwtXm94uDVzAr8BApkwAvwIDBlw63eyOg8yut0wxeQEBbpFmcat0qewpx/cuKEpHFEXxJ4rkkXj0vVXiI1HUh5TOOXwOqaNsTLBzFOatHmSvQV3GYCdwq75NeOTu1MDwzJBHCnakAbXYN7y4Dp4QvojPc5keLJDrGLMkWb+td2m2QxbSJy999jI+TjdjR9fRNzDuvmnPeWi1/QydbqbT4MiHis/5cOO3MSHDnP1l/dxbEOwsFQ0EO017l7x+l9ZZ3k8Odkbz2cz6jO0XgJSlueTaldtir8FO+D1Mmr2lv/hN39ekL0Jb/mBFsOO51gh2yt2AJksOf1Z7J86TLFllZuyU1KXs8gKpwc7V1VX5SnIEBBDYlcDdu3fV//7l28E5D0IWYeWUm2Z5u2VjDvZxcgc75mtiuF4pwY4UaKV0Iun7TLBsgp0U+jL7EuyUca2kVOk+VMlpRFczT7Bjj8Z7qxCeAhy+WXp+8T8z1NHlnuvpBoH3mKbqE38l30DMIUsODC9/09eDuHNnGwxXazKYo8dyOB9QDu/5gzFFs++gPay26eqjL1R7oDEq2GlGtM/b2TpWINW2v17rPtxZhIH+pPaMvnZn77B2sBMyNZemMHAcONPgM7KEB3rKgDsNdvQ10v6Nl1kMz8BK+mAsN0jSFrsNdlLUEmdobfmDFcGOp2MQ7KRcLYv2becST30KVX9fOHizqDKjnQh28jhSyloCuO1lzAAAIABJREFUBDtryXNcBBCYEtDBzuvvXvnfcfXnMCnYaZ51vFawE/7eLrV62WBHKn35D9WC50WwIzX78V8n2Dm+edEjxl3bWx5/KMmUMdgJVVOasdPeaL0pi37gvX0jHt+UQ+9tzRI4gfc+qWYl8Zf+2sLUaTgc4Hb3LvzwPvtcOKkuLJkTmgyLmgh2rCWpmi0mr02T9Piay+ynn5Ez/DDj1rHrK/6666G8X43P/lAf6YNSMy9nUu88sL6xHBKejQMx60gpNyhzCYTSzXCHCIWfzZ7Bz5bCA3ykD6ahDtz0hUDdk4Od6bZuXpHqHmSV3qCW33mk6zYcpmm0QaI6CHlNPwqvMV7uzJabmG4a7iwl630e6MfSvUG6fueG8Ev0pOB19Hy9EXHcF8+4rZecUb9P52a3e3eHF38WMbj2w/fuJbWc6xDbZ6Vy9etdmQOXZpzhrFmln79YgXD/CP44Qd0qacZOytIj8pnYPaL78NZ+zhO6QmzflOvCFgjECzQ/BbM+m7vvl/o183J/5+ueiaeXYmPGTrw5eyCAQFhABzv/0wU7kQPQ5utn+A140evtD7nE75AL6mtrBIZKxG4jfX+VPneIKxCINfBvIH1Pk4qV6i3tLw9HlPvsXq5k6ayF1yP7qWzoHm+zZ54It83dpbEO994g3QO3eZbptbKCHc+A99zyb8O/OTSjr9MXgH6on/3Bupkv0g4umutyel/5Qky78LbaMRrR9p2g/Zo9zBy6G5o1oNhfFFZ7HN5NPJeM807TbxEOOMJhUnjpn8O5hPpe4B0w5VkWc7v7qW2nh+kXDw5FvnGO7KTcJ/XTzqk1Vo7zCVygzZWddsvMUUPKqETAXdbPfr/UfakbIPOdjv0e1rweMRP32DzuTLSS7zNjl/HdWX/xdq/V5llphC/H7hpHON50kK77ylbDtrPb0NV/BDYOsSOB8DUy/K2K84xN+0H0jhjBzo66EKeKwBEFdLDz39/+1+QR7d+bdhvZA5fSD8KCp5L4WTv2K+Lga3zisY/YRL7hijUPH3XsnOZue8cMy8T2laiTlDZOHZ8KlV9xP5bYTuX1rY7fl/adHeyEgcID/SWDHQlozYaVQyep9tOvj2ZROM+yOczYsWeYDO7G+ouQFeZM3KkHcc9hm+klqnSNpV97hM46dSmnkgNuy1tr23smBTuJp3bWfB8PBLfnMR8hEivD7qPBYkgQCH62dWbFEeyk9xeCnXTD0yqBYOe02pOzyS9AsJPflBIRQKCUgA52/iIEO/rHOlM/bg7PXBFqnTgoHTtYnzNkKNUec8qNPe85ZZbaJqc5wY6nlRKvoVLtTrm9wJrj/2u2ww6CnRTetW/j04Pa3uWxmnDH7HPo0IdZPXZZ3YwdkwYFh86tF+fO2AkXGG4Pgp2U/rps31WDnfBkvuaRSPwdT4AZO8ezPoUjMWMnfysS7OQ3rbtEgp2624/alxcg2ClvzBEQQCCXgA52vnv1n5PF2d/FJleuWfq7x8RB6diRsZwhQy7/JeXEnveSY+TaJ6c5wY6nVRKvoVztTDnTAgQ77weWYhM78HZn7KR2+pKzboJ1EwKXbvBntIBadzd37sTSLJrh6+YB6ZNlK2HGTkqyo1GWfljRS//U9M6b2jkz7R96YsqcQyxexq1d9ivU3DcJfWFO3dlmKECwQ4+IEVgz2JHX2833ZsBSbDG9gm3zCgiD1gkHS3nvlg7LUmySEK/nEyDYyWdJSQggUFqgCXb+/KfJw7hLsbkzdKTPv8FxFHFML3z2sZ+s3ZAhVHrSTKTCjRZ73oWrIw0h9q9nbu+YYZlVzViKbc0uuPqxdx/svP9eyk/jtxzsxNyC3H646i0pmHAM1owOP9TGnJR35o51vtZSbjrUaZ5r5J2t0xUWcE0hT7wVEOzEA45+IR5TROIHhnPv1LO+Ajc88CWmNZK3JdhJJtxVAasGO6H3vcT7ktuIBDu76tYbO9nAoLWzFGJsxUt+8SHYiW0Ntl8usFaw84t6dfmlUl8/V1982Nf+l1eX6sXFc/Xk18vPiD0rE/jllbq895N6fPVE9c3+o3p697W6b//bj0/V5fUj9dzuMJWdKtVNF4gJdpb8ACP4Y97Ez8exI2NRQ0KJdUtvmekSYs+7ZF2kspmx063yX6jVNtxPpb6xl9dLfr/ZsuFhKbZTDXakmSqhxpmc/jq7RaPezgalmjGrmUuxeUIb+4OA9zk57YD6cGysO55+HK8zY2dQlZQQcDbeog0JduLZVg12xvPCBifwLvD8nfgzZQ9JgGBHEuJ1W4BgJ39/YCm2/KZ1l0iwU3f7UfvyAgQ75Y05giTw49O76tmd7w+hjQ74vlRfD0Mcgh2JcRevxwU7miRugJpgJ383imuB/MePKZFgh2Anpr+c4rYEO9KMndAdrUkHQiFG+EEaNzpEaMo3Zegg4qwNHuaFK9PHnjOZJdShU5ZiSzv2mRJ+kKwGs3bch+XY7eWdedP9Y/9ilyWZGTs3oyad/Ywd4Q4R+vVJ1wOmiwj/doVgJ/72nBTsxH/eHFRQunOkLhMXr3H6e0jXH5OkTr8P5DpDgp1ckn05BDv5TesukWCn7vaj9uUFCHbKG3MEUUDP2mkmcH2hPlT+2VyKYEdk3MMGs4Md6zt2zDJlBDv5exHBjjGN+cn6qmYsxZb/IqioRIKd9wLP2JEGb4WrvHk5cHXrYMe+VTQBwty7wVl4pdGjNqxQl/H1EEzLxptb5Vs5WHujnXmr7TbzLIHVzxIyz9jp/g7CgX1jrnVpYFkKCUNqYrATTMvmdrqYs93+tmuetdRrQ3ULx8Xp7lLd0o+wTgnStP6Swc6pmq7Tkusf1b0+3ffb0JfL8fUbdyc6F75e6Hmnuf58nzLcvjy3b0u1klzs87aP2f0oQrq+c5lQzrEEpnuM1JekGprP3mX+5KXYIj//lqkmpVYjELgOgh9amp8K9mfp+542sSTwp/fuqaurq4DQvKXY9EyOBy/bYj75Sn3fDPwrpWd03PvjD335h9c8S3i129szQOxyP/mqnynSF6jLeaC6Q5t/f6i+aZYGa4/xjVIP2sr1Zfyonl5eq0dtPXUYcfeBsvZ7oK4HxzPH6f9Nu9xT3ak9/ObKLEvXBh+P779WD9oXD6/pqjXHOUCpr75vl7jT//76vrrq1raz/t+dFWP/v3fGTHfe3fJozRJqf1SmFTqbYZNPt9O4a+g2eX3/Sj35+JW6fHGhnnd1HhynbYnOpfnfCTP7EKMyPumNuu0GhvZxhuWrh98cPE2dm45g+spUH+3+3alH34bj/ta9JrXFx/pa+OlxWyddzjN1p2v/7twGwVnfn0yQ1v6/py0PbdKukWf+/3t151nfR5tDNOd3oV7o5fO818WEobMMnztzy3cDiQp2ugKsW6AU8oRGxsxnzNRPD4XeOEoOxheqsi42h6b08/jF1V/RNIdL6LxFM7EC4gb+w7MU2+LueLQdnabNec9z76/S/Th4zl095w4iCIDWUmz/kGAdHmI9vw0v3SV+tUw52YXX7DyMvpu4a/Dr/YXI6RCe+PbV03F01UczWFoL7z7zKh291ehYtzkvj+jqBHcIBztnKtQVm++GKVO08p4KpTXNER7UEh7Rg+HGBMTgdWP1pTphAemHE7fngTfvxA/GvwotVaqUyhnsuAr9e7N55VwPFs78rNG8zYRYhPeg0HnTXxGIEXin3sVsHrWtHOyEPvlLc3mjqsLG1QuEv2PeBO6n+vvLuRJ+uDjhMy/YcQaH27K6Ae0mfFH9IHoTErQD2MPBbj1o/EJdPLdCl8HzWkwQ1AU7w8Hqidkhbogx+P92EP4wwG8PptvBjvn3608u1OOubpfP1LW6385MMYHM5bNrpe7rZceU89whK6RqAwHVhUL2gPggPOoG6dtn1pQKdtygwD1O25bT7eTpOG0Z36gHJuDpAq17r9V9HVT83D1jRzvdUz891tu47ecP9rpgrAsyQs9yGtf5XhNmdM/2scMHExD2oZb92iiQadqsPZcmTXH6jf1MIWt2khTs/Nqa4XTxog3H3GdUhYKdQFv6g522bbzXyAP10ntd2O09bLPD+V28GIaQE/eWRcGOVZb5mDjzQ6enDsv3LPxmknhehWsXLD7FVBrmTCnbdJOkEhazlj6qGOyEap7ikvj9dTEoOy4TyNxe7rh40v14ItjpMoTY0GgbwY50R1vWjOX3su9Y9g/CugEn4bxub9+Z8Me7nZ611MY6U7NMjuRGsFO+K3EEvwDBzmn1DIKd02pPgh3TnjmDHf3jgtCXIYKd07qG1jwbgp019Tn2fIHUYGfZc0E/vfdZ4owdO6zpzrYftG9mKRxm7NizL9yZD2bQXW9vgh0TCtiTfXTpg9kvzeHcgMD+/3F40A++/3yYsfPzYXaDFTpdXqs7F6+VeqRn1JhzVPev1eumbj97Zgm156bspcqMRzfo/uj6Ur24eG6CkPZvMPvlsMRZO7OnncEzmk3TTLwwAYb7mvl3Xb/X6r4OzTyzW+zZKl09huV4ZskMOnI7q0P1M7MGy6/ZS7EdgiQ1bdaEJ+2fM1PGP0vLbDsMUpwZWGaDw7Jxpo27oGP4mnKfE+RZSm7Qb+wZYtasILEtujrpGTfWfkNap//YYU6gLfX5HSaCtQUOZxm1/cF7zTiWznH6crrZPP5ZX+69jmBn4u6fMtg+/w2lyJYpIYY0nJdSNsFOgb6WOSgo0iEptBfI3F5Zgx1POw1WyoqsO8FOpo4/nOo/s9Dul7ltcDO+sff/Ml7S5nizZmoKdsIrMkyFaKa9mLEzs98ecTOCnSNiH+FQBDtHQD7iIQh2DDbBzhE7HYfKJkCwk42SgooKnG6w0y+tZs8AGIYu3cD51+pLK9hpkg71hT3wP2qDxGDn8U/qXhOgfDycTaSXaetee3TdLDn29Z1nbd2s4MStjzurYm6w08xocYKsdvB//lJsncV99doOduwl3ib68Hj2S9h+NDvFCXMurx+ZmTODYMcOFyYrYj3Dxw1vhvusF+xY5zG5ZJ6nLZrqu7PIHIfQjJ2J2VZNqU5wNfz/0DVijj+YjfPszmEpRV+59syn0C2RYGdCh2DHC0Ow4+8vzNgp+sHrdAqPDEekEy8Z7IwffxK3dOYh2PngvX+UziPw+m07Kj5x4YlLsU3fskZLkUXWUoo/wsulRRzMXiJt5m5d3Qbn6NylJgOjzJ00VOWagp2o83A2JtiZ2XGPuJn0YUZ6PaWqac+CirsRp9Szpn0JdmpqLbmu0vUXXCpR2lk4vPQbbGmJV+mzQejwJZdik1ZMkM5bbjW2QMAIEOzQE+oQSAt29LKAS/5+81nqjB0zqDx/KbYuMJCCnQ9H5frPTwp2mgfntLNk3KXYnqnrHy7U42Y5OGeZuOb5O5+qvzYzdZRSnz5Rn/51OJvIXvbrUDd3Ga+5S7G5J7foGTueMGG0rJhfMSrYcZ630pRoH+ewFJuZ2WT8TXDlNbOr5AQb/uXNzA7RS7FZywXmXIqtezbSKGhqwjUrZMuxFNtgibgeLj7Y8V8Xuo8PnwPUb5d7KTZd+9APVWOX53F7duLH7yW309n7lDzv2ZXIvKHkzYydZeAEO8vcdrmXdBEGUNz77XhcPCwaM97gKztq/7dv396+efNGffB+YrATGI2QnrHzLrBv8rNkhGVNQg93ntvxF83W0YV7lnKzQx7dkJPnT7Azt3kO20l9iWAnmnT1HRLu02LdQ8/okPqSvrZjbsRiZU5kA4KdE2nImacRfPZB4sUrfREKHTv1+iwZ7EjP6pHOe2bTsBkCBDv0gUoEUoOdZXfN33z2eeJSbM0Q+3C2ydSD6fWmg+d6tA+yb1rIXYpNT9NxZ7H4loCSgp3XSj18qV6+NN1guDyVPbjtC3aa9eCaGT3fm7XhDs//Ocy86HpXd85NMPGTulAv1csf9IvDZc1mL3kWEez0S911S7Q5M4qcpbV8y5uNlnvzLRV2WCZtYqk2z1Jhw2M5y+9Z/eRwkTpLsXX9wn0UTdPr3CXUutkwXWHWOTTBh3qoXvYdQV21a+J5w6PJ5cjcJQR7C2kpNmUHoFOB2+j825PpzmWiLeODnfB1YS6Xh+rhw5dK6SXs1FNlMrouBJVDOmnGTunlsxI/fhd735Du1EnPsihW63kFh8zF8553CP9WK86CKt3PCHZSOgb7zhZwxvTEMUC74IjxwNFsHV1OxP56837GDsHO7PbtNvQ1gB3yiAO7zs+Z3ZDpVt20j9/xLCEW2dDRJ2ftwIydFD32rVUgKXA+4vVZky/BTk2tlV5XKdiRvsyk1KDmYKekS4op+56WADN2Tqs9T/dsthrs1Cw+fsZO8bPxLMVW/JhbO4DnGTVrV9ENPtauT9TxdZ96caGe2w9niirA3fg41wXBjr+RpM++BDsLOjfBjh8txYUxngUdseJdjhDseEOdWoMdacmUNt1Y1iOEuDhpxo5v2TT734Rj31rBTrNb+6wdc6I6FjIy1pN2+v854k2lpmAn/IuIsyGx06OYsbPsEjvVvQh28rcswU5+0y2XSLAzbp1miDLw7VW/D0lfbrfc5tStHgGCnXraat81TQh29M124c+G//Xz3wozdmpuleMMYA+ECHaa5+ocnrGzke5DsGM3xHGuC4Idgh1bQPrMv/AtrBtOdJYIOt6NJ6neM6rJjJ0ZSGySLlA02LGmhHhyBf0sY3GiiHWGWWbsyM/BaUT6v0GAoZS45JEwChI64XNhiCR0U4iaarWg24xueLaLpyEjMqMFtZnexTUqfaPOWnm72wlr1pY6LuVuU0Dqx/Z9aXSPa/7BKqG5R3X/f9b+l3SEbbqUrBXLTJXU3V7ZUrCjzM/vzN9Z3BPvpKtL+iAk7R/SlJZiC5VtXht8IBokOQQ72+vHp1qjm7Pwz6r0F4qlf/LVLJXdXWVn1rMGzH8Hn921tMJV7CeZSSchDR9J+6e8nlr38f7dD/NuAt3Y5DrTx9b9dOpzCcFOSnt79iXYIdjJ3KXyF7eRYGflZ+wkDZgnNIr0DrWlGTvuZ5zwd47xyjv2+874e8EQMendU5iZ4pYttUFM8ybVO+ZAObaN+bwr/Lhe+vwrtXeO06GMjAK+jjz3QtF9Rfct7/ZtT5ksS3+ADV9Fbl86BDv/9P57ywWkk3OecxM1S6YBmT7AWcIoiC5VCn6Wo8h7llwqRj76/rZI6Cr7w9rBGeubYWiAyB7UGs+o00DdaIK+8eowp735doVKKcYOjGNOURtDFiO2/W2jgh09wCZ9lrBOOfhD7MIzWqVgJ+a93f0BCe9T2+/Xp1LDksFOupF5P+0H3pt3CIKdpdNPmm+VETfY9AYclHB7K67NMOuIw/cIcz6h771m7YNlwc6//fZ3JzxjZxY3GyGAQAEBacaOdKdODThCQ4XisQt4dEWKxxZCioJVc4r2fF8JoLpjDaMfTEeGL1HnGVm21AYxxz7lYEd0CECmXr/isdlgOwK3St3c3nrHN3JMIHH7Uh/sfJAQ7Eh8VrATfRJzUtGFdyGCHanhTut1BsxOqz1Tz4ZgJ1Uw7/4EO3k9t1AawY6nFYQp3bxPbaHn7qMOBDu1tXPzqWVhpdcOdt4trLe7W/+Frwt5QjN29N6hfn5220SH3roR7GRqMopBAIGBAMGOv0NIw3nbGRCP+yGaPltnnv4AQDqvpe/6zUEIdubdfWJm7MwrcXIrqb0Ti2f3LQmccrATHeoUbhiCncLAGyueAbONNcjK1SHYWbkBnMMT7GyrPXLUhmDHo0iwk6NrUUYGAYKdDIhHLWK9YCd9IGJ6xk7sj7D7WTvzZuxIS+RMzRS+97vfM2PnqP2bgyGwDwGCHYIdW0B6fyXYOcJ9gWDnCMg7PESNwY4Y2DhLsXXNOmtJtoIzdnSKfb5iH4tZrmXFap7MoQl2TqYps5wIwU4WxmyFEOxko9xMQSWDHb28TtKXnQQllmJLwGPXzQgQ7GymKWZWJBzsyOMSod9Dh3+BLA08SScQXoptxhri1iYm2OnPJbwUm14pdzpU0jN2pt5IPvv9Hwh2pIbldQQQiBZYO9iJrrC1Q8nP3czY8bdMSfPRUk4pncPZt2S9M1bTFCV/gMp2yNTPU9kqQkHlBfYS7NihznloXcrmORjhD+Whh1SF1uFfeyCRYKf89WQfgWDnuN5bPxrBzrZaaO378bY0TqM2BDuedmTGzml07hM4C4Kd2hpxTrAz9YVKWootHOzoNcLTBj6Wz9hpInz97NnBqJ/9P6HhwFvz4NqJv9Bsoc//8O+1dRDqiwAClQh89+c/TdZ0ywFHycH6LZ/3sLEqWopNuB4Idloggp1K7pyVVXMPwY47U4dgRx78qawbb7K6BDubbJbVKkWwsxq998AEO9tqjxy1IdiR39vdGc+8T+XoeZQxR4BgZ47SlrZZMdi5SVkGThtKwU4gfPGkL/b3yFv3ydSjJgsde3rGji7GzDRKH8o0p5Bejn1qN9LDhQJd11efY/2KWLIIBXHS1SiVLe6fuY2k4/WvCzPmCvSf+XWrd8uUvrTmWW854Mh7Fxsqb/m83ZoOf2gg9xbbzT1P6d5b0pxgp227I977pfaWexNbVCOwVrDz0UcfVWNERRFAAAEEEEAAAQQQQAABBBBAAAEEEEAAAQQQQACBPQqcvX379vbNmzeKYGePzc85I4AAAggggAACCCCAAAIIIIAAAggggAACCCCAQE0CBDs1tRZ1RQABBBBAAAEEEEAAAQQQQAABBBBAAAEEEEAAgV0LEOzsuvk5eQQQQAABBBBAAAEEEEAAAQQQQAABBBBAAAEEEKhJgGCnptairggggAACCCCAAAIIIIAAAggggAACCCCAAAIIILBrAYKdXTc/J48AAggggAACCCCAAAIIIIAAAggggAACCCCAAAI1CRDs1NRa1BUBBBBAAAEEEEAAAQQQQAABBBBAAAEEEEAAAQR2LUCws+vm5+QRQAABBBBAAAEEEEAAAQQQQAABBBBAAAEEEECgJgGCnZpai7oigAACCCCAAAIIIIAAAggggAACCCCAAAIIIIDArgUIdnbd/Jw8AggggAACCCCAAAIIIIAAAggggAACCCCAAAII1CRAsFNTa1FXBBBAAAEEEEAAAQQQQAABBBBAAAEEEEAAAQQQ2LUAwc6um5+TRwABBBBAAAEEEEAAAQQQQAABBBBAAAEEEEAAgZoECHZqai3qigACCCCAAAIIIIAAAggggAACCCCAAAIIIIAAArsWINjZdfNz8ggggAACCCCAAAIIIIAAAggggAACCCCAAAIIIFCTAMFOTa1FXRFAAAEEEEAAAQQQQAABBBBAAAEEEEAAAQQQQGDXAgQ7u25+Th4BBBBAAAEEEEAAAQQQQAABBBBAAAEEEEAAAQRqEiDYqam1qCsCCCCAAAIIIIAAAggggAACCCCAAAIIIIAAAgjsWoBgZ9fNz8kjgAACCCCAAAIIIIAAAggggAACCCCAAAIIIIBATQIEOzW1FnVFAAEEEEAAAQQQQAABBBBAAAEEEEAAAQQQQACBXQsQ7Oy6+Tl5BBBAAAEEEEAAAQQQQAABBBBAAAEEEEAAAQQQqEmAYKem1qKuCCCAAAIIIIAAAggggAACCCCAAAIIIIAAAgggsGsBgp1dNz8njwACCCCAAAIIIIAAAggggAACCCCAAAIIIIAAAjUJEOzU1FrUFQEEEEAAAQQQQAABBBBAAAEEEEAAAQQQQAABBHYtQLCz6+bn5BFAAAEEEEAAAQQQQAABBBBAAAEEEEAAAQQQQKAmAYKdmlqLuiKAAAIIIIAAAggggMAuBJ4+fbrKeT558iTquLXU81++/VvUeeXa+P/+459zFUU5CCCAAAIIIIAAAggcBAh26AwIIIAAAggggAACCCCAAAIIIIAAAggggAACCCCAQCUCBDuVNBTVRAABBBBAAAEEEEAAAQQQQAABBBBAAAEEEEAAAQQIdugDCCCAAAIIIIAAAggggAACCCCAAAIIIIAAAggggEAlAgQ7lTQU1UQAAQQQQAABBBBAAAEEEEAAAQQQQAABBBBAAAEECHboAwgggAACCCCAAAIIIIAAAggggAACCCCAAAIIIIBAJQIEO5U0FNVEAAEEEEAAAQQQQAABBBBAAAEEEEAAAQQQQAABBAh26AMIIIAAAggggAACCCCAAAIIIIAAAggggAACCCCAQCUCBDuVNBTVRAABBBBAAAEEEEAAAQQQQAABBBBAAAEEEEAAAQQIdugDCCCAAAIIIIAAAggggAACCCCAAAIIIIAAAggggEAlAgQ7lTQU1UQAAQQQQAABBBBAAAEEEEAAAQQQQAABBBBAAAEECHboAwgggAACCCCAAAIIIIAAAggggAACCCCAAAIIIIBAJQIEO5U0FNVEAAEEEEAAAQQQQAABBBBAAAEEEEAAAQQQQAABBAh26AMIIIAAAggggAACCCCAAAIIIIAAAggggAACCCCAQCUCBDuVNBTVRAABBBBAAAEEEEAAAQQQQAABBBBAAAEEEEAAAQQIdugDCCCAAAIIIIAAAggggAACCCCAAAIIIIAAAggggEAlAgQ7lTQU1UQAAQQQQAABBBBAAAEEEEAAAQQQQAABBBBAAAEECHboAwgggAACCCCAAAIIIIAAAggggAACCCCAAAIIIIBAJQIEO5U0FNVEAAEEEEAAAQQQQAABBBBAAAEEEEAAAQQQQAABBAh26AMIIIAAAggggAACCCCAAAIIIIAAAggggAACCCCAQCUCBDuVNBTVRAABBBBAAAEEEEAAAQQQQAABBBBAAAEEEEAAAQQIdugDCCCAAAIIIIAAAggggAACCCCAAAIIIIAAAggggEAlAgQ7lTQU1UQAAQQQQAABBBBAAAEEEEAAAQQQQAABBBBAAAEECHboAwgggAACCCCAAAIIIIAAAggggAACCCCAAAIIIIBAJQIEO5U0FNVEAAEEEEAAAQQQQABRbPZiAAABL0lEQVQBBBBAAAEEEEAAAQQQQAABBAh26AMIIIAAAggggAACCCCAAAIIIIAAAggggAACCCCAQCUCBDuVNBTVRAABBBBAAAEEEEAAAQQQQAABBBBAAAEEEEAAAQQIdugDCCCAAAIIIIAAAggggAACCCCAAAIIIIAAAggggEAlAgQ7lTQU1UQAAQQQQAABBBBAAAEEEEAAAQQQQAABBBBAAAEECHboAwgggAACCCCAAAIIIIAAAggggAACCCCAAAIIIIBAJQIEO5U0FNVEAAEEEEAAAQQQQAABBBBAAAEEEEAAAQQQQAABBAh26AMIIIAAAggggAACCCCAAAIIIIAAAggggAACCCCAQCUCBDuVNBTVRAABBBBAAAEEEEAAAQQQQAABBBBAAAEEEEAAAQT+H8vhkbmgfjItAAAAAElFTkSuQmCC"/>
          <p:cNvSpPr>
            <a:spLocks noChangeAspect="1" noChangeArrowheads="1"/>
          </p:cNvSpPr>
          <p:nvPr/>
        </p:nvSpPr>
        <p:spPr bwMode="auto">
          <a:xfrm>
            <a:off x="123825" y="-2003425"/>
            <a:ext cx="66484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2926832"/>
            <a:ext cx="7761281" cy="35997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1225" y="3657600"/>
            <a:ext cx="723900" cy="2190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924176" y="2615217"/>
            <a:ext cx="4299584" cy="956658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71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7" y="152400"/>
            <a:ext cx="9977437" cy="5397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2750" y="457200"/>
            <a:ext cx="528637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txBody>
          <a:bodyPr wrap="square" rtlCol="0">
            <a:spAutoFit/>
            <a:sp3d contourW="12700">
              <a:contourClr>
                <a:srgbClr val="FF0000"/>
              </a:contourClr>
            </a:sp3d>
          </a:bodyPr>
          <a:lstStyle/>
          <a:p>
            <a:r>
              <a:rPr lang="ru-RU" sz="1000" dirty="0" smtClean="0"/>
              <a:t>В данном разделе в каждой вкладке можно выбрать варианты</a:t>
            </a:r>
          </a:p>
          <a:p>
            <a:r>
              <a:rPr lang="ru-RU" sz="1000" dirty="0" smtClean="0"/>
              <a:t>спинки, сиденья, подголовника и подлокотников.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291" y="5449346"/>
            <a:ext cx="3352800" cy="81135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000625" y="619125"/>
            <a:ext cx="1628775" cy="180976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contourW="63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922512" y="843022"/>
            <a:ext cx="1073348" cy="2333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496051" y="919163"/>
            <a:ext cx="731040" cy="328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815012" y="923925"/>
            <a:ext cx="1412079" cy="338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000626" y="937015"/>
            <a:ext cx="2226465" cy="320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282680" y="923925"/>
            <a:ext cx="2944411" cy="276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79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3" y="123825"/>
            <a:ext cx="9977437" cy="5397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291" y="5449346"/>
            <a:ext cx="3352800" cy="8113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00475" y="1409700"/>
            <a:ext cx="1657350" cy="428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255666" y="414576"/>
            <a:ext cx="4212434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Выбираем вид собираемого кресла</a:t>
            </a:r>
          </a:p>
          <a:p>
            <a:r>
              <a:rPr lang="en-US" sz="1000" dirty="0" smtClean="0"/>
              <a:t>Sit 8</a:t>
            </a:r>
            <a:r>
              <a:rPr lang="ru-RU" sz="1000" dirty="0" smtClean="0"/>
              <a:t> – новое название кресла </a:t>
            </a:r>
            <a:r>
              <a:rPr lang="en-US" sz="1000" dirty="0" smtClean="0"/>
              <a:t>SU</a:t>
            </a:r>
          </a:p>
          <a:p>
            <a:r>
              <a:rPr lang="en-US" sz="1000" dirty="0" smtClean="0"/>
              <a:t>Sit 10 – </a:t>
            </a:r>
            <a:r>
              <a:rPr lang="ru-RU" sz="1000" dirty="0" smtClean="0"/>
              <a:t>комплекты </a:t>
            </a:r>
            <a:r>
              <a:rPr lang="ru-RU" sz="1000" dirty="0" err="1" smtClean="0"/>
              <a:t>Метта</a:t>
            </a:r>
            <a:r>
              <a:rPr lang="ru-RU" sz="1000" dirty="0" smtClean="0"/>
              <a:t> и </a:t>
            </a:r>
            <a:r>
              <a:rPr lang="en-US" sz="1000" dirty="0" err="1" smtClean="0"/>
              <a:t>Ergolife</a:t>
            </a:r>
            <a:endParaRPr lang="en-US" sz="1000" dirty="0" smtClean="0"/>
          </a:p>
          <a:p>
            <a:r>
              <a:rPr lang="en-US" sz="1000" dirty="0" err="1" smtClean="0"/>
              <a:t>SynchroSit</a:t>
            </a:r>
            <a:r>
              <a:rPr lang="en-US" sz="1000" dirty="0" smtClean="0"/>
              <a:t> 8 </a:t>
            </a:r>
            <a:r>
              <a:rPr lang="ru-RU" sz="1000" dirty="0" smtClean="0"/>
              <a:t>и 10 – добавляется </a:t>
            </a:r>
            <a:r>
              <a:rPr lang="ru-RU" sz="1000" dirty="0" err="1" smtClean="0"/>
              <a:t>синхромеханизм</a:t>
            </a:r>
            <a:r>
              <a:rPr lang="ru-RU" sz="1000" dirty="0" smtClean="0"/>
              <a:t> качания (</a:t>
            </a:r>
            <a:r>
              <a:rPr lang="ru-RU" sz="1000" dirty="0" err="1" smtClean="0"/>
              <a:t>мультиблок</a:t>
            </a:r>
            <a:r>
              <a:rPr lang="ru-RU" sz="1000" dirty="0" smtClean="0"/>
              <a:t>)</a:t>
            </a:r>
          </a:p>
          <a:p>
            <a:r>
              <a:rPr lang="en-US" sz="1000" dirty="0" err="1" smtClean="0"/>
              <a:t>SynchroSit</a:t>
            </a:r>
            <a:r>
              <a:rPr lang="en-US" sz="1000" dirty="0" smtClean="0"/>
              <a:t> Well </a:t>
            </a:r>
            <a:r>
              <a:rPr lang="ru-RU" sz="1000" dirty="0" smtClean="0"/>
              <a:t>и </a:t>
            </a:r>
            <a:r>
              <a:rPr lang="en-US" sz="1000" dirty="0" smtClean="0"/>
              <a:t>Sit Well</a:t>
            </a:r>
            <a:r>
              <a:rPr lang="ru-RU" sz="1000" dirty="0" smtClean="0"/>
              <a:t> – новый вид кресла</a:t>
            </a:r>
            <a:endParaRPr lang="ru-RU" sz="1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486400" y="1285875"/>
            <a:ext cx="1740691" cy="247650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87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01" t="185" r="17499" b="-185"/>
          <a:stretch/>
        </p:blipFill>
        <p:spPr>
          <a:xfrm>
            <a:off x="752475" y="568296"/>
            <a:ext cx="9420226" cy="5141941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5610225" y="1381125"/>
            <a:ext cx="2543175" cy="1714500"/>
          </a:xfrm>
          <a:prstGeom prst="straightConnector1">
            <a:avLst/>
          </a:prstGeom>
          <a:ln w="12700"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38625" y="2990850"/>
            <a:ext cx="1371600" cy="428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53400" y="285750"/>
            <a:ext cx="3867150" cy="14773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 данном разделе выбираем ширину спинки</a:t>
            </a:r>
          </a:p>
          <a:p>
            <a:r>
              <a:rPr lang="en-US" sz="1000" dirty="0" smtClean="0"/>
              <a:t>L – </a:t>
            </a:r>
            <a:r>
              <a:rPr lang="ru-RU" sz="1000" dirty="0" smtClean="0"/>
              <a:t>ширина 510мм</a:t>
            </a:r>
          </a:p>
          <a:p>
            <a:r>
              <a:rPr lang="ru-RU" sz="1000" dirty="0" smtClean="0"/>
              <a:t>В – ширина 475мм</a:t>
            </a:r>
          </a:p>
          <a:p>
            <a:r>
              <a:rPr lang="ru-RU" sz="1000" dirty="0" smtClean="0"/>
              <a:t>М и </a:t>
            </a:r>
            <a:r>
              <a:rPr lang="en-US" sz="1000" dirty="0" err="1" smtClean="0"/>
              <a:t>Mr</a:t>
            </a:r>
            <a:r>
              <a:rPr lang="ru-RU" sz="1000" dirty="0" smtClean="0"/>
              <a:t> – ширина 440мм</a:t>
            </a:r>
          </a:p>
          <a:p>
            <a:r>
              <a:rPr lang="ru-RU" sz="1000" dirty="0" smtClean="0"/>
              <a:t>Цифра после буквы означает высоту спинки</a:t>
            </a:r>
          </a:p>
          <a:p>
            <a:r>
              <a:rPr lang="ru-RU" sz="1000" dirty="0" smtClean="0"/>
              <a:t>1 – высота спинки 860мм</a:t>
            </a:r>
          </a:p>
          <a:p>
            <a:r>
              <a:rPr lang="ru-RU" sz="1000" dirty="0" smtClean="0"/>
              <a:t>2 – высота спинки 710 мм</a:t>
            </a:r>
          </a:p>
          <a:p>
            <a:r>
              <a:rPr lang="ru-RU" sz="1000" dirty="0" smtClean="0"/>
              <a:t>3 – высота спинки 625мм</a:t>
            </a:r>
          </a:p>
          <a:p>
            <a:r>
              <a:rPr lang="ru-RU" sz="1000" dirty="0" smtClean="0"/>
              <a:t>4 – высота спинки 520мм</a:t>
            </a:r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3419475"/>
            <a:ext cx="1466849" cy="2081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10396"/>
          <a:stretch/>
        </p:blipFill>
        <p:spPr>
          <a:xfrm>
            <a:off x="10280030" y="1828800"/>
            <a:ext cx="1264271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1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63550"/>
            <a:ext cx="10110787" cy="5632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1001" y="1562100"/>
            <a:ext cx="1352550" cy="4000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543551" y="1114425"/>
            <a:ext cx="2019299" cy="6191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62851" y="885825"/>
            <a:ext cx="24384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Выбираем модель спинки:</a:t>
            </a:r>
          </a:p>
          <a:p>
            <a:r>
              <a:rPr lang="ru-RU" sz="1000" dirty="0" smtClean="0"/>
              <a:t>Прошивка, Вид (замкнутая, разомкнутая)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543551" y="6033313"/>
            <a:ext cx="1676399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Надпись означает, что к заказу данный вид временно не доступен</a:t>
            </a:r>
            <a:endParaRPr lang="ru-RU" sz="1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10150" y="6196012"/>
            <a:ext cx="447675" cy="228600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0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8" y="433386"/>
            <a:ext cx="6230563" cy="368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5850" y="1371600"/>
            <a:ext cx="242887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Выбираем тип покрытия каркаса спинки</a:t>
            </a:r>
          </a:p>
          <a:p>
            <a:r>
              <a:rPr lang="ru-RU" sz="1000" dirty="0" smtClean="0"/>
              <a:t>Черный, либо черный с хром </a:t>
            </a:r>
            <a:r>
              <a:rPr lang="ru-RU" sz="1000" dirty="0" err="1" smtClean="0"/>
              <a:t>молдингом</a:t>
            </a:r>
            <a:endParaRPr lang="ru-RU" sz="1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691240" y="2428876"/>
            <a:ext cx="2119010" cy="2643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429250" y="1847911"/>
            <a:ext cx="123825" cy="504763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0" y="4552950"/>
            <a:ext cx="8312942" cy="17393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62375" y="4552950"/>
            <a:ext cx="2419350" cy="36195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267450" y="4381500"/>
            <a:ext cx="372081" cy="352425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39531" y="3675904"/>
            <a:ext cx="4533900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Здесь отражаются доступные варианты обивки для выбранного вида спинки. Если нужного материала нет, нужно «поиграть» с моделью, шириной, высотой, либо прошивкой спинки.</a:t>
            </a:r>
            <a:endParaRPr lang="ru-RU" sz="10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1830" y="6301876"/>
            <a:ext cx="9829800" cy="349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4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417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Далее по аналогии подбора спинки подбираем остальные части кресла – сиденье, подголовник, подлокотник, а так же низ кресла.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904875"/>
            <a:ext cx="9925050" cy="50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19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4000" dirty="0" smtClean="0"/>
              <a:t>Итог</a:t>
            </a:r>
            <a:r>
              <a:rPr lang="ru-RU" sz="4000" dirty="0"/>
              <a:t>: сервис предназначен для создания особенного кресла с «изюминкой», которое будет отличатся от предложения в прайс листе компании «МЕТТА».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r>
              <a:rPr lang="ru-RU" b="1" dirty="0" smtClean="0"/>
              <a:t>Спасибо </a:t>
            </a:r>
            <a:r>
              <a:rPr lang="ru-RU" b="1" dirty="0"/>
              <a:t>за внимание и хороших продаж!</a:t>
            </a:r>
          </a:p>
        </p:txBody>
      </p:sp>
    </p:spTree>
    <p:extLst>
      <p:ext uri="{BB962C8B-B14F-4D97-AF65-F5344CB8AC3E}">
        <p14:creationId xmlns:p14="http://schemas.microsoft.com/office/powerpoint/2010/main" val="4214951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322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Работа с сервисом «Конфигуратор кресел»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Далее по аналогии подбора спинки подбираем остальные части кресла – сиденье, подголовник, подлокотник, а так же низ кресла.    </vt:lpstr>
      <vt:lpstr> Итог: сервис предназначен для создания особенного кресла с «изюминкой», которое будет отличатся от предложения в прайс листе компании «МЕТТА».    Спасибо за внимание и хороших продаж!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Оксана Сергеевна</dc:creator>
  <cp:lastModifiedBy>Шарафутдинова Екатерина Гургеновна</cp:lastModifiedBy>
  <cp:revision>13</cp:revision>
  <dcterms:created xsi:type="dcterms:W3CDTF">2024-03-25T05:36:46Z</dcterms:created>
  <dcterms:modified xsi:type="dcterms:W3CDTF">2024-03-25T09:00:25Z</dcterms:modified>
</cp:coreProperties>
</file>